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E7DCA-4117-4A70-AE2D-B5E4E8EEA521}" v="61" dt="2021-03-27T06:45:29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Chuan" userId="d0967970-2375-4fe7-b5fc-08fea706e719" providerId="ADAL" clId="{ABEE7DCA-4117-4A70-AE2D-B5E4E8EEA521}"/>
    <pc:docChg chg="undo custSel addSld delSld modSld">
      <pc:chgData name="Wu Chuan" userId="d0967970-2375-4fe7-b5fc-08fea706e719" providerId="ADAL" clId="{ABEE7DCA-4117-4A70-AE2D-B5E4E8EEA521}" dt="2021-03-31T11:37:58.921" v="2492" actId="115"/>
      <pc:docMkLst>
        <pc:docMk/>
      </pc:docMkLst>
      <pc:sldChg chg="addSp modSp mod">
        <pc:chgData name="Wu Chuan" userId="d0967970-2375-4fe7-b5fc-08fea706e719" providerId="ADAL" clId="{ABEE7DCA-4117-4A70-AE2D-B5E4E8EEA521}" dt="2021-03-31T11:37:58.921" v="2492" actId="115"/>
        <pc:sldMkLst>
          <pc:docMk/>
          <pc:sldMk cId="3191111524" sldId="256"/>
        </pc:sldMkLst>
        <pc:spChg chg="mod">
          <ac:chgData name="Wu Chuan" userId="d0967970-2375-4fe7-b5fc-08fea706e719" providerId="ADAL" clId="{ABEE7DCA-4117-4A70-AE2D-B5E4E8EEA521}" dt="2021-03-16T12:46:23.112" v="1941" actId="20577"/>
          <ac:spMkLst>
            <pc:docMk/>
            <pc:sldMk cId="3191111524" sldId="256"/>
            <ac:spMk id="8" creationId="{42F0018F-C4EE-4090-9A5D-BFE0DA23AA55}"/>
          </ac:spMkLst>
        </pc:spChg>
        <pc:spChg chg="mod">
          <ac:chgData name="Wu Chuan" userId="d0967970-2375-4fe7-b5fc-08fea706e719" providerId="ADAL" clId="{ABEE7DCA-4117-4A70-AE2D-B5E4E8EEA521}" dt="2021-03-16T12:46:25.437" v="1942" actId="20577"/>
          <ac:spMkLst>
            <pc:docMk/>
            <pc:sldMk cId="3191111524" sldId="256"/>
            <ac:spMk id="11" creationId="{6E91725C-CC55-4767-B601-8C6018FE1979}"/>
          </ac:spMkLst>
        </pc:spChg>
        <pc:spChg chg="mod">
          <ac:chgData name="Wu Chuan" userId="d0967970-2375-4fe7-b5fc-08fea706e719" providerId="ADAL" clId="{ABEE7DCA-4117-4A70-AE2D-B5E4E8EEA521}" dt="2021-03-04T10:33:31.116" v="312" actId="113"/>
          <ac:spMkLst>
            <pc:docMk/>
            <pc:sldMk cId="3191111524" sldId="256"/>
            <ac:spMk id="12" creationId="{63A6D32D-5928-4CEC-AD29-101D6003A8D4}"/>
          </ac:spMkLst>
        </pc:spChg>
        <pc:spChg chg="mod">
          <ac:chgData name="Wu Chuan" userId="d0967970-2375-4fe7-b5fc-08fea706e719" providerId="ADAL" clId="{ABEE7DCA-4117-4A70-AE2D-B5E4E8EEA521}" dt="2021-03-16T12:46:27.594" v="1943" actId="20577"/>
          <ac:spMkLst>
            <pc:docMk/>
            <pc:sldMk cId="3191111524" sldId="256"/>
            <ac:spMk id="13" creationId="{3C433B23-8679-4EBA-AA8F-7C27AFB49FDF}"/>
          </ac:spMkLst>
        </pc:spChg>
        <pc:spChg chg="mod">
          <ac:chgData name="Wu Chuan" userId="d0967970-2375-4fe7-b5fc-08fea706e719" providerId="ADAL" clId="{ABEE7DCA-4117-4A70-AE2D-B5E4E8EEA521}" dt="2021-03-16T12:45:29.128" v="1934" actId="20577"/>
          <ac:spMkLst>
            <pc:docMk/>
            <pc:sldMk cId="3191111524" sldId="256"/>
            <ac:spMk id="14" creationId="{CB160BDF-1D44-4D56-916D-5AE6475F46C8}"/>
          </ac:spMkLst>
        </pc:spChg>
        <pc:spChg chg="mod">
          <ac:chgData name="Wu Chuan" userId="d0967970-2375-4fe7-b5fc-08fea706e719" providerId="ADAL" clId="{ABEE7DCA-4117-4A70-AE2D-B5E4E8EEA521}" dt="2021-03-27T06:33:46.814" v="2093" actId="20577"/>
          <ac:spMkLst>
            <pc:docMk/>
            <pc:sldMk cId="3191111524" sldId="256"/>
            <ac:spMk id="44" creationId="{4879EF90-76FE-4E0E-93B5-9302C809BEEF}"/>
          </ac:spMkLst>
        </pc:spChg>
        <pc:spChg chg="mod">
          <ac:chgData name="Wu Chuan" userId="d0967970-2375-4fe7-b5fc-08fea706e719" providerId="ADAL" clId="{ABEE7DCA-4117-4A70-AE2D-B5E4E8EEA521}" dt="2021-03-31T11:37:58.921" v="2492" actId="115"/>
          <ac:spMkLst>
            <pc:docMk/>
            <pc:sldMk cId="3191111524" sldId="256"/>
            <ac:spMk id="50" creationId="{04116555-1204-41B3-B0BD-E776C5DBD7F2}"/>
          </ac:spMkLst>
        </pc:spChg>
        <pc:spChg chg="add mod">
          <ac:chgData name="Wu Chuan" userId="d0967970-2375-4fe7-b5fc-08fea706e719" providerId="ADAL" clId="{ABEE7DCA-4117-4A70-AE2D-B5E4E8EEA521}" dt="2021-03-27T06:40:34.536" v="2256"/>
          <ac:spMkLst>
            <pc:docMk/>
            <pc:sldMk cId="3191111524" sldId="256"/>
            <ac:spMk id="55" creationId="{53D207B9-99F0-4C40-97A1-477DB8482117}"/>
          </ac:spMkLst>
        </pc:spChg>
        <pc:spChg chg="add mod">
          <ac:chgData name="Wu Chuan" userId="d0967970-2375-4fe7-b5fc-08fea706e719" providerId="ADAL" clId="{ABEE7DCA-4117-4A70-AE2D-B5E4E8EEA521}" dt="2021-03-27T06:40:38.789" v="2257"/>
          <ac:spMkLst>
            <pc:docMk/>
            <pc:sldMk cId="3191111524" sldId="256"/>
            <ac:spMk id="56" creationId="{39601D0D-E4D8-42A4-A15D-9584C50C5C14}"/>
          </ac:spMkLst>
        </pc:spChg>
        <pc:spChg chg="add mod">
          <ac:chgData name="Wu Chuan" userId="d0967970-2375-4fe7-b5fc-08fea706e719" providerId="ADAL" clId="{ABEE7DCA-4117-4A70-AE2D-B5E4E8EEA521}" dt="2021-03-27T06:45:29.260" v="2321"/>
          <ac:spMkLst>
            <pc:docMk/>
            <pc:sldMk cId="3191111524" sldId="256"/>
            <ac:spMk id="57" creationId="{99C034DB-7CC8-492D-9677-2FE47F78D863}"/>
          </ac:spMkLst>
        </pc:spChg>
        <pc:cxnChg chg="mod">
          <ac:chgData name="Wu Chuan" userId="d0967970-2375-4fe7-b5fc-08fea706e719" providerId="ADAL" clId="{ABEE7DCA-4117-4A70-AE2D-B5E4E8EEA521}" dt="2021-03-04T10:33:33.305" v="313" actId="14100"/>
          <ac:cxnSpMkLst>
            <pc:docMk/>
            <pc:sldMk cId="3191111524" sldId="256"/>
            <ac:cxnSpMk id="10" creationId="{FD8BAAB7-BE83-42A6-B948-63FB828D9AED}"/>
          </ac:cxnSpMkLst>
        </pc:cxnChg>
        <pc:cxnChg chg="mod">
          <ac:chgData name="Wu Chuan" userId="d0967970-2375-4fe7-b5fc-08fea706e719" providerId="ADAL" clId="{ABEE7DCA-4117-4A70-AE2D-B5E4E8EEA521}" dt="2021-03-04T10:33:33.305" v="313" actId="14100"/>
          <ac:cxnSpMkLst>
            <pc:docMk/>
            <pc:sldMk cId="3191111524" sldId="256"/>
            <ac:cxnSpMk id="20" creationId="{E92B48F5-C064-4A63-9602-C6A3C0E84E41}"/>
          </ac:cxnSpMkLst>
        </pc:cxnChg>
      </pc:sldChg>
      <pc:sldChg chg="modSp del mod">
        <pc:chgData name="Wu Chuan" userId="d0967970-2375-4fe7-b5fc-08fea706e719" providerId="ADAL" clId="{ABEE7DCA-4117-4A70-AE2D-B5E4E8EEA521}" dt="2021-03-04T10:21:54.523" v="8" actId="47"/>
        <pc:sldMkLst>
          <pc:docMk/>
          <pc:sldMk cId="458055564" sldId="257"/>
        </pc:sldMkLst>
        <pc:spChg chg="mod">
          <ac:chgData name="Wu Chuan" userId="d0967970-2375-4fe7-b5fc-08fea706e719" providerId="ADAL" clId="{ABEE7DCA-4117-4A70-AE2D-B5E4E8EEA521}" dt="2021-03-04T10:21:05.228" v="6" actId="1076"/>
          <ac:spMkLst>
            <pc:docMk/>
            <pc:sldMk cId="458055564" sldId="257"/>
            <ac:spMk id="2" creationId="{05B3024F-0975-4D54-AD24-EE2168427B3C}"/>
          </ac:spMkLst>
        </pc:spChg>
      </pc:sldChg>
      <pc:sldChg chg="addSp delSp modSp add mod">
        <pc:chgData name="Wu Chuan" userId="d0967970-2375-4fe7-b5fc-08fea706e719" providerId="ADAL" clId="{ABEE7DCA-4117-4A70-AE2D-B5E4E8EEA521}" dt="2021-03-27T07:12:27.100" v="2455" actId="1076"/>
        <pc:sldMkLst>
          <pc:docMk/>
          <pc:sldMk cId="707918436" sldId="258"/>
        </pc:sldMkLst>
        <pc:spChg chg="add mod">
          <ac:chgData name="Wu Chuan" userId="d0967970-2375-4fe7-b5fc-08fea706e719" providerId="ADAL" clId="{ABEE7DCA-4117-4A70-AE2D-B5E4E8EEA521}" dt="2021-03-27T06:38:29.190" v="2222" actId="115"/>
          <ac:spMkLst>
            <pc:docMk/>
            <pc:sldMk cId="707918436" sldId="258"/>
            <ac:spMk id="2" creationId="{A1F130A1-96CE-47CF-933C-5170D5471F7F}"/>
          </ac:spMkLst>
        </pc:spChg>
        <pc:spChg chg="add mod">
          <ac:chgData name="Wu Chuan" userId="d0967970-2375-4fe7-b5fc-08fea706e719" providerId="ADAL" clId="{ABEE7DCA-4117-4A70-AE2D-B5E4E8EEA521}" dt="2021-03-27T06:37:02.353" v="2198" actId="14100"/>
          <ac:spMkLst>
            <pc:docMk/>
            <pc:sldMk cId="707918436" sldId="258"/>
            <ac:spMk id="3" creationId="{1A85BF99-D767-4BC2-8121-41F5C418F7FD}"/>
          </ac:spMkLst>
        </pc:spChg>
        <pc:spChg chg="mod">
          <ac:chgData name="Wu Chuan" userId="d0967970-2375-4fe7-b5fc-08fea706e719" providerId="ADAL" clId="{ABEE7DCA-4117-4A70-AE2D-B5E4E8EEA521}" dt="2021-03-04T10:30:21.858" v="274" actId="1076"/>
          <ac:spMkLst>
            <pc:docMk/>
            <pc:sldMk cId="707918436" sldId="258"/>
            <ac:spMk id="5" creationId="{B4D785E8-483F-422A-A6BB-544508B47293}"/>
          </ac:spMkLst>
        </pc:spChg>
        <pc:spChg chg="mod">
          <ac:chgData name="Wu Chuan" userId="d0967970-2375-4fe7-b5fc-08fea706e719" providerId="ADAL" clId="{ABEE7DCA-4117-4A70-AE2D-B5E4E8EEA521}" dt="2021-03-27T06:40:31.568" v="2255" actId="1076"/>
          <ac:spMkLst>
            <pc:docMk/>
            <pc:sldMk cId="707918436" sldId="258"/>
            <ac:spMk id="7" creationId="{B44DD542-E47E-4C5D-AE61-8D37976DBEDA}"/>
          </ac:spMkLst>
        </pc:spChg>
        <pc:spChg chg="mod">
          <ac:chgData name="Wu Chuan" userId="d0967970-2375-4fe7-b5fc-08fea706e719" providerId="ADAL" clId="{ABEE7DCA-4117-4A70-AE2D-B5E4E8EEA521}" dt="2021-03-16T12:45:55.270" v="1935" actId="20577"/>
          <ac:spMkLst>
            <pc:docMk/>
            <pc:sldMk cId="707918436" sldId="258"/>
            <ac:spMk id="8" creationId="{42F0018F-C4EE-4090-9A5D-BFE0DA23AA55}"/>
          </ac:spMkLst>
        </pc:spChg>
        <pc:spChg chg="mod">
          <ac:chgData name="Wu Chuan" userId="d0967970-2375-4fe7-b5fc-08fea706e719" providerId="ADAL" clId="{ABEE7DCA-4117-4A70-AE2D-B5E4E8EEA521}" dt="2021-03-16T12:45:57.095" v="1936" actId="20577"/>
          <ac:spMkLst>
            <pc:docMk/>
            <pc:sldMk cId="707918436" sldId="258"/>
            <ac:spMk id="11" creationId="{6E91725C-CC55-4767-B601-8C6018FE1979}"/>
          </ac:spMkLst>
        </pc:spChg>
        <pc:spChg chg="add del mod">
          <ac:chgData name="Wu Chuan" userId="d0967970-2375-4fe7-b5fc-08fea706e719" providerId="ADAL" clId="{ABEE7DCA-4117-4A70-AE2D-B5E4E8EEA521}" dt="2021-03-27T06:45:17.687" v="2319" actId="1076"/>
          <ac:spMkLst>
            <pc:docMk/>
            <pc:sldMk cId="707918436" sldId="258"/>
            <ac:spMk id="12" creationId="{63A6D32D-5928-4CEC-AD29-101D6003A8D4}"/>
          </ac:spMkLst>
        </pc:spChg>
        <pc:spChg chg="mod">
          <ac:chgData name="Wu Chuan" userId="d0967970-2375-4fe7-b5fc-08fea706e719" providerId="ADAL" clId="{ABEE7DCA-4117-4A70-AE2D-B5E4E8EEA521}" dt="2021-03-16T12:46:00.120" v="1937" actId="20577"/>
          <ac:spMkLst>
            <pc:docMk/>
            <pc:sldMk cId="707918436" sldId="258"/>
            <ac:spMk id="13" creationId="{3C433B23-8679-4EBA-AA8F-7C27AFB49FDF}"/>
          </ac:spMkLst>
        </pc:spChg>
        <pc:spChg chg="mod">
          <ac:chgData name="Wu Chuan" userId="d0967970-2375-4fe7-b5fc-08fea706e719" providerId="ADAL" clId="{ABEE7DCA-4117-4A70-AE2D-B5E4E8EEA521}" dt="2021-03-16T12:45:05.719" v="1929" actId="20577"/>
          <ac:spMkLst>
            <pc:docMk/>
            <pc:sldMk cId="707918436" sldId="258"/>
            <ac:spMk id="14" creationId="{CB160BDF-1D44-4D56-916D-5AE6475F46C8}"/>
          </ac:spMkLst>
        </pc:spChg>
        <pc:spChg chg="mod">
          <ac:chgData name="Wu Chuan" userId="d0967970-2375-4fe7-b5fc-08fea706e719" providerId="ADAL" clId="{ABEE7DCA-4117-4A70-AE2D-B5E4E8EEA521}" dt="2021-03-27T06:34:48.496" v="2182" actId="20577"/>
          <ac:spMkLst>
            <pc:docMk/>
            <pc:sldMk cId="707918436" sldId="258"/>
            <ac:spMk id="44" creationId="{4879EF90-76FE-4E0E-93B5-9302C809BEEF}"/>
          </ac:spMkLst>
        </pc:spChg>
        <pc:spChg chg="del">
          <ac:chgData name="Wu Chuan" userId="d0967970-2375-4fe7-b5fc-08fea706e719" providerId="ADAL" clId="{ABEE7DCA-4117-4A70-AE2D-B5E4E8EEA521}" dt="2021-03-04T10:22:04.464" v="11" actId="478"/>
          <ac:spMkLst>
            <pc:docMk/>
            <pc:sldMk cId="707918436" sldId="258"/>
            <ac:spMk id="50" creationId="{04116555-1204-41B3-B0BD-E776C5DBD7F2}"/>
          </ac:spMkLst>
        </pc:spChg>
        <pc:spChg chg="del">
          <ac:chgData name="Wu Chuan" userId="d0967970-2375-4fe7-b5fc-08fea706e719" providerId="ADAL" clId="{ABEE7DCA-4117-4A70-AE2D-B5E4E8EEA521}" dt="2021-03-04T10:22:07.068" v="13" actId="478"/>
          <ac:spMkLst>
            <pc:docMk/>
            <pc:sldMk cId="707918436" sldId="258"/>
            <ac:spMk id="51" creationId="{04E916B1-811D-4ECA-B64B-6A789CBB8EC7}"/>
          </ac:spMkLst>
        </pc:spChg>
        <pc:spChg chg="del">
          <ac:chgData name="Wu Chuan" userId="d0967970-2375-4fe7-b5fc-08fea706e719" providerId="ADAL" clId="{ABEE7DCA-4117-4A70-AE2D-B5E4E8EEA521}" dt="2021-03-04T10:22:05.723" v="12" actId="478"/>
          <ac:spMkLst>
            <pc:docMk/>
            <pc:sldMk cId="707918436" sldId="258"/>
            <ac:spMk id="52" creationId="{7737F287-1365-4480-A035-B09850E00DB7}"/>
          </ac:spMkLst>
        </pc:spChg>
        <pc:spChg chg="del">
          <ac:chgData name="Wu Chuan" userId="d0967970-2375-4fe7-b5fc-08fea706e719" providerId="ADAL" clId="{ABEE7DCA-4117-4A70-AE2D-B5E4E8EEA521}" dt="2021-03-04T10:22:00.655" v="9" actId="478"/>
          <ac:spMkLst>
            <pc:docMk/>
            <pc:sldMk cId="707918436" sldId="258"/>
            <ac:spMk id="53" creationId="{8E3AAF61-0E72-4E21-BA0B-FB5D48C07402}"/>
          </ac:spMkLst>
        </pc:spChg>
        <pc:spChg chg="del">
          <ac:chgData name="Wu Chuan" userId="d0967970-2375-4fe7-b5fc-08fea706e719" providerId="ADAL" clId="{ABEE7DCA-4117-4A70-AE2D-B5E4E8EEA521}" dt="2021-03-04T10:22:03.306" v="10" actId="478"/>
          <ac:spMkLst>
            <pc:docMk/>
            <pc:sldMk cId="707918436" sldId="258"/>
            <ac:spMk id="54" creationId="{68919980-82E0-4704-9E32-0496CA55B35C}"/>
          </ac:spMkLst>
        </pc:spChg>
        <pc:spChg chg="add mod">
          <ac:chgData name="Wu Chuan" userId="d0967970-2375-4fe7-b5fc-08fea706e719" providerId="ADAL" clId="{ABEE7DCA-4117-4A70-AE2D-B5E4E8EEA521}" dt="2021-03-04T10:30:59.422" v="285" actId="207"/>
          <ac:spMkLst>
            <pc:docMk/>
            <pc:sldMk cId="707918436" sldId="258"/>
            <ac:spMk id="56" creationId="{79D7ED37-2ADA-4A75-987F-C9FD6070B57B}"/>
          </ac:spMkLst>
        </pc:spChg>
        <pc:spChg chg="add mod">
          <ac:chgData name="Wu Chuan" userId="d0967970-2375-4fe7-b5fc-08fea706e719" providerId="ADAL" clId="{ABEE7DCA-4117-4A70-AE2D-B5E4E8EEA521}" dt="2021-03-27T06:38:26.700" v="2221" actId="115"/>
          <ac:spMkLst>
            <pc:docMk/>
            <pc:sldMk cId="707918436" sldId="258"/>
            <ac:spMk id="57" creationId="{73D9A6C7-B5E8-460C-B1C5-0AD36CC1D0C0}"/>
          </ac:spMkLst>
        </pc:spChg>
        <pc:spChg chg="add mod">
          <ac:chgData name="Wu Chuan" userId="d0967970-2375-4fe7-b5fc-08fea706e719" providerId="ADAL" clId="{ABEE7DCA-4117-4A70-AE2D-B5E4E8EEA521}" dt="2021-03-04T10:33:57.605" v="324" actId="113"/>
          <ac:spMkLst>
            <pc:docMk/>
            <pc:sldMk cId="707918436" sldId="258"/>
            <ac:spMk id="58" creationId="{3796C85B-0C91-463C-AAC2-FCACA07B47F8}"/>
          </ac:spMkLst>
        </pc:spChg>
        <pc:spChg chg="add del mod">
          <ac:chgData name="Wu Chuan" userId="d0967970-2375-4fe7-b5fc-08fea706e719" providerId="ADAL" clId="{ABEE7DCA-4117-4A70-AE2D-B5E4E8EEA521}" dt="2021-03-06T10:24:58.913" v="707" actId="21"/>
          <ac:spMkLst>
            <pc:docMk/>
            <pc:sldMk cId="707918436" sldId="258"/>
            <ac:spMk id="59" creationId="{EB6D9D7A-B067-49DC-9A68-DF65A6D0DFEA}"/>
          </ac:spMkLst>
        </pc:spChg>
        <pc:spChg chg="add del mod">
          <ac:chgData name="Wu Chuan" userId="d0967970-2375-4fe7-b5fc-08fea706e719" providerId="ADAL" clId="{ABEE7DCA-4117-4A70-AE2D-B5E4E8EEA521}" dt="2021-03-16T12:45:21.648" v="1930" actId="478"/>
          <ac:spMkLst>
            <pc:docMk/>
            <pc:sldMk cId="707918436" sldId="258"/>
            <ac:spMk id="60" creationId="{BC97068E-BFD3-4339-85C8-38C49B3AA6B0}"/>
          </ac:spMkLst>
        </pc:spChg>
        <pc:spChg chg="add del mod">
          <ac:chgData name="Wu Chuan" userId="d0967970-2375-4fe7-b5fc-08fea706e719" providerId="ADAL" clId="{ABEE7DCA-4117-4A70-AE2D-B5E4E8EEA521}" dt="2021-03-16T12:45:22.868" v="1931" actId="478"/>
          <ac:spMkLst>
            <pc:docMk/>
            <pc:sldMk cId="707918436" sldId="258"/>
            <ac:spMk id="63" creationId="{0240FA49-DEE8-47A8-A6F7-DDF188C77A8B}"/>
          </ac:spMkLst>
        </pc:spChg>
        <pc:spChg chg="add mod">
          <ac:chgData name="Wu Chuan" userId="d0967970-2375-4fe7-b5fc-08fea706e719" providerId="ADAL" clId="{ABEE7DCA-4117-4A70-AE2D-B5E4E8EEA521}" dt="2021-03-27T06:37:48.711" v="2220" actId="1076"/>
          <ac:spMkLst>
            <pc:docMk/>
            <pc:sldMk cId="707918436" sldId="258"/>
            <ac:spMk id="63" creationId="{18C74C5C-C24D-4210-B044-25DD3DE815DE}"/>
          </ac:spMkLst>
        </pc:spChg>
        <pc:spChg chg="add mod">
          <ac:chgData name="Wu Chuan" userId="d0967970-2375-4fe7-b5fc-08fea706e719" providerId="ADAL" clId="{ABEE7DCA-4117-4A70-AE2D-B5E4E8EEA521}" dt="2021-03-27T07:12:27.100" v="2455" actId="1076"/>
          <ac:spMkLst>
            <pc:docMk/>
            <pc:sldMk cId="707918436" sldId="258"/>
            <ac:spMk id="68" creationId="{525D0DA1-C150-4DB0-84BC-27592E982D56}"/>
          </ac:spMkLst>
        </pc:spChg>
        <pc:spChg chg="add mod">
          <ac:chgData name="Wu Chuan" userId="d0967970-2375-4fe7-b5fc-08fea706e719" providerId="ADAL" clId="{ABEE7DCA-4117-4A70-AE2D-B5E4E8EEA521}" dt="2021-03-27T06:45:23.089" v="2320" actId="1076"/>
          <ac:spMkLst>
            <pc:docMk/>
            <pc:sldMk cId="707918436" sldId="258"/>
            <ac:spMk id="73" creationId="{F287BDCD-F4AB-4BEE-8379-8CB4EAE8A581}"/>
          </ac:spMkLst>
        </pc:spChg>
        <pc:spChg chg="add mod">
          <ac:chgData name="Wu Chuan" userId="d0967970-2375-4fe7-b5fc-08fea706e719" providerId="ADAL" clId="{ABEE7DCA-4117-4A70-AE2D-B5E4E8EEA521}" dt="2021-03-04T10:33:58.736" v="327" actId="113"/>
          <ac:spMkLst>
            <pc:docMk/>
            <pc:sldMk cId="707918436" sldId="258"/>
            <ac:spMk id="75" creationId="{41A9A3AB-6A05-47E3-ABB4-0DA5F46FED41}"/>
          </ac:spMkLst>
        </pc:spChg>
        <pc:spChg chg="add mod">
          <ac:chgData name="Wu Chuan" userId="d0967970-2375-4fe7-b5fc-08fea706e719" providerId="ADAL" clId="{ABEE7DCA-4117-4A70-AE2D-B5E4E8EEA521}" dt="2021-03-04T10:33:58.326" v="326" actId="113"/>
          <ac:spMkLst>
            <pc:docMk/>
            <pc:sldMk cId="707918436" sldId="258"/>
            <ac:spMk id="76" creationId="{80C00F87-9CB4-42BD-AF90-7A06993A3991}"/>
          </ac:spMkLst>
        </pc:spChg>
        <pc:spChg chg="add mod">
          <ac:chgData name="Wu Chuan" userId="d0967970-2375-4fe7-b5fc-08fea706e719" providerId="ADAL" clId="{ABEE7DCA-4117-4A70-AE2D-B5E4E8EEA521}" dt="2021-03-04T10:30:53.323" v="283" actId="207"/>
          <ac:spMkLst>
            <pc:docMk/>
            <pc:sldMk cId="707918436" sldId="258"/>
            <ac:spMk id="78" creationId="{53A5EB6A-41FE-46E9-B28C-C869087A34F2}"/>
          </ac:spMkLst>
        </pc:spChg>
        <pc:spChg chg="add del mod">
          <ac:chgData name="Wu Chuan" userId="d0967970-2375-4fe7-b5fc-08fea706e719" providerId="ADAL" clId="{ABEE7DCA-4117-4A70-AE2D-B5E4E8EEA521}" dt="2021-03-04T10:25:41.914" v="136"/>
          <ac:spMkLst>
            <pc:docMk/>
            <pc:sldMk cId="707918436" sldId="258"/>
            <ac:spMk id="79" creationId="{7B273AB8-A119-46CF-B060-E9AF00A246AD}"/>
          </ac:spMkLst>
        </pc:spChg>
        <pc:spChg chg="add del mod">
          <ac:chgData name="Wu Chuan" userId="d0967970-2375-4fe7-b5fc-08fea706e719" providerId="ADAL" clId="{ABEE7DCA-4117-4A70-AE2D-B5E4E8EEA521}" dt="2021-03-27T06:35:22.184" v="2185" actId="478"/>
          <ac:spMkLst>
            <pc:docMk/>
            <pc:sldMk cId="707918436" sldId="258"/>
            <ac:spMk id="80" creationId="{C03A0EA5-9B43-41AF-A1DB-1DC8D42ACA29}"/>
          </ac:spMkLst>
        </pc:spChg>
        <pc:spChg chg="add mod">
          <ac:chgData name="Wu Chuan" userId="d0967970-2375-4fe7-b5fc-08fea706e719" providerId="ADAL" clId="{ABEE7DCA-4117-4A70-AE2D-B5E4E8EEA521}" dt="2021-03-04T10:30:47.619" v="281" actId="207"/>
          <ac:spMkLst>
            <pc:docMk/>
            <pc:sldMk cId="707918436" sldId="258"/>
            <ac:spMk id="81" creationId="{F6E193B9-6EE0-4798-B565-680BDCC136FA}"/>
          </ac:spMkLst>
        </pc:spChg>
        <pc:spChg chg="add mod">
          <ac:chgData name="Wu Chuan" userId="d0967970-2375-4fe7-b5fc-08fea706e719" providerId="ADAL" clId="{ABEE7DCA-4117-4A70-AE2D-B5E4E8EEA521}" dt="2021-03-04T10:30:49.930" v="282" actId="207"/>
          <ac:spMkLst>
            <pc:docMk/>
            <pc:sldMk cId="707918436" sldId="258"/>
            <ac:spMk id="83" creationId="{25D4653A-9EAC-4A97-BCB7-6189F961DB8C}"/>
          </ac:spMkLst>
        </pc:spChg>
        <pc:spChg chg="add mod">
          <ac:chgData name="Wu Chuan" userId="d0967970-2375-4fe7-b5fc-08fea706e719" providerId="ADAL" clId="{ABEE7DCA-4117-4A70-AE2D-B5E4E8EEA521}" dt="2021-03-04T10:32:40.638" v="295" actId="1076"/>
          <ac:spMkLst>
            <pc:docMk/>
            <pc:sldMk cId="707918436" sldId="258"/>
            <ac:spMk id="84" creationId="{A0DA11EB-2E18-46EE-9701-7FBE36AC0702}"/>
          </ac:spMkLst>
        </pc:spChg>
        <pc:spChg chg="add del mod">
          <ac:chgData name="Wu Chuan" userId="d0967970-2375-4fe7-b5fc-08fea706e719" providerId="ADAL" clId="{ABEE7DCA-4117-4A70-AE2D-B5E4E8EEA521}" dt="2021-03-27T06:34:57.315" v="2183" actId="478"/>
          <ac:spMkLst>
            <pc:docMk/>
            <pc:sldMk cId="707918436" sldId="258"/>
            <ac:spMk id="114" creationId="{42F84803-6DD4-4F95-B0EF-39ACBB6A45AA}"/>
          </ac:spMkLst>
        </pc:spChg>
        <pc:grpChg chg="del">
          <ac:chgData name="Wu Chuan" userId="d0967970-2375-4fe7-b5fc-08fea706e719" providerId="ADAL" clId="{ABEE7DCA-4117-4A70-AE2D-B5E4E8EEA521}" dt="2021-03-04T10:22:14.517" v="18" actId="478"/>
          <ac:grpSpMkLst>
            <pc:docMk/>
            <pc:sldMk cId="707918436" sldId="258"/>
            <ac:grpSpMk id="62" creationId="{0EDD52AC-9E09-4092-A7C2-882385FD9BA5}"/>
          </ac:grpSpMkLst>
        </pc:grpChg>
        <pc:grpChg chg="del">
          <ac:chgData name="Wu Chuan" userId="d0967970-2375-4fe7-b5fc-08fea706e719" providerId="ADAL" clId="{ABEE7DCA-4117-4A70-AE2D-B5E4E8EEA521}" dt="2021-03-04T10:22:13.063" v="17" actId="478"/>
          <ac:grpSpMkLst>
            <pc:docMk/>
            <pc:sldMk cId="707918436" sldId="258"/>
            <ac:grpSpMk id="65" creationId="{B31C8331-3B77-4D2F-A283-C365C0631139}"/>
          </ac:grpSpMkLst>
        </pc:grpChg>
        <pc:grpChg chg="del">
          <ac:chgData name="Wu Chuan" userId="d0967970-2375-4fe7-b5fc-08fea706e719" providerId="ADAL" clId="{ABEE7DCA-4117-4A70-AE2D-B5E4E8EEA521}" dt="2021-03-04T10:22:11.342" v="16" actId="478"/>
          <ac:grpSpMkLst>
            <pc:docMk/>
            <pc:sldMk cId="707918436" sldId="258"/>
            <ac:grpSpMk id="68" creationId="{EE183976-778F-475A-BEAE-006AA9F94E30}"/>
          </ac:grpSpMkLst>
        </pc:grpChg>
        <pc:grpChg chg="del">
          <ac:chgData name="Wu Chuan" userId="d0967970-2375-4fe7-b5fc-08fea706e719" providerId="ADAL" clId="{ABEE7DCA-4117-4A70-AE2D-B5E4E8EEA521}" dt="2021-03-04T10:22:08.779" v="14" actId="478"/>
          <ac:grpSpMkLst>
            <pc:docMk/>
            <pc:sldMk cId="707918436" sldId="258"/>
            <ac:grpSpMk id="71" creationId="{50BEF7A2-FB57-4B0E-BA95-8ED721D86670}"/>
          </ac:grpSpMkLst>
        </pc:grpChg>
        <pc:grpChg chg="del">
          <ac:chgData name="Wu Chuan" userId="d0967970-2375-4fe7-b5fc-08fea706e719" providerId="ADAL" clId="{ABEE7DCA-4117-4A70-AE2D-B5E4E8EEA521}" dt="2021-03-04T10:22:10.066" v="15" actId="478"/>
          <ac:grpSpMkLst>
            <pc:docMk/>
            <pc:sldMk cId="707918436" sldId="258"/>
            <ac:grpSpMk id="74" creationId="{42815B75-544C-493E-9FBC-D770285F34D2}"/>
          </ac:grpSpMkLst>
        </pc:grpChg>
        <pc:cxnChg chg="add mod">
          <ac:chgData name="Wu Chuan" userId="d0967970-2375-4fe7-b5fc-08fea706e719" providerId="ADAL" clId="{ABEE7DCA-4117-4A70-AE2D-B5E4E8EEA521}" dt="2021-03-04T10:30:33.061" v="278" actId="1076"/>
          <ac:cxnSpMkLst>
            <pc:docMk/>
            <pc:sldMk cId="707918436" sldId="258"/>
            <ac:cxnSpMk id="9" creationId="{A976D8C1-B52A-4428-B164-7CE807C87BA3}"/>
          </ac:cxnSpMkLst>
        </pc:cxnChg>
        <pc:cxnChg chg="mod">
          <ac:chgData name="Wu Chuan" userId="d0967970-2375-4fe7-b5fc-08fea706e719" providerId="ADAL" clId="{ABEE7DCA-4117-4A70-AE2D-B5E4E8EEA521}" dt="2021-03-04T10:33:45.949" v="319" actId="14100"/>
          <ac:cxnSpMkLst>
            <pc:docMk/>
            <pc:sldMk cId="707918436" sldId="258"/>
            <ac:cxnSpMk id="10" creationId="{FD8BAAB7-BE83-42A6-B948-63FB828D9AED}"/>
          </ac:cxnSpMkLst>
        </pc:cxnChg>
        <pc:cxnChg chg="add del mod">
          <ac:chgData name="Wu Chuan" userId="d0967970-2375-4fe7-b5fc-08fea706e719" providerId="ADAL" clId="{ABEE7DCA-4117-4A70-AE2D-B5E4E8EEA521}" dt="2021-03-16T12:45:25.784" v="1933" actId="478"/>
          <ac:cxnSpMkLst>
            <pc:docMk/>
            <pc:sldMk cId="707918436" sldId="258"/>
            <ac:cxnSpMk id="15" creationId="{C889CC28-FF88-4191-81C2-9268A1D02DA2}"/>
          </ac:cxnSpMkLst>
        </pc:cxnChg>
        <pc:cxnChg chg="add mod">
          <ac:chgData name="Wu Chuan" userId="d0967970-2375-4fe7-b5fc-08fea706e719" providerId="ADAL" clId="{ABEE7DCA-4117-4A70-AE2D-B5E4E8EEA521}" dt="2021-03-04T10:30:37.867" v="280" actId="14100"/>
          <ac:cxnSpMkLst>
            <pc:docMk/>
            <pc:sldMk cId="707918436" sldId="258"/>
            <ac:cxnSpMk id="17" creationId="{7AD9C021-E19E-4E20-94CE-5469F862FF07}"/>
          </ac:cxnSpMkLst>
        </pc:cxnChg>
        <pc:cxnChg chg="add mod">
          <ac:chgData name="Wu Chuan" userId="d0967970-2375-4fe7-b5fc-08fea706e719" providerId="ADAL" clId="{ABEE7DCA-4117-4A70-AE2D-B5E4E8EEA521}" dt="2021-03-04T10:30:35.740" v="279" actId="14100"/>
          <ac:cxnSpMkLst>
            <pc:docMk/>
            <pc:sldMk cId="707918436" sldId="258"/>
            <ac:cxnSpMk id="19" creationId="{74B5A0C5-4D04-4F7A-9688-7AEA7278CC21}"/>
          </ac:cxnSpMkLst>
        </pc:cxnChg>
        <pc:cxnChg chg="mod">
          <ac:chgData name="Wu Chuan" userId="d0967970-2375-4fe7-b5fc-08fea706e719" providerId="ADAL" clId="{ABEE7DCA-4117-4A70-AE2D-B5E4E8EEA521}" dt="2021-03-04T10:33:45.949" v="319" actId="14100"/>
          <ac:cxnSpMkLst>
            <pc:docMk/>
            <pc:sldMk cId="707918436" sldId="258"/>
            <ac:cxnSpMk id="20" creationId="{E92B48F5-C064-4A63-9602-C6A3C0E84E41}"/>
          </ac:cxnSpMkLst>
        </pc:cxnChg>
        <pc:cxnChg chg="add del mod">
          <ac:chgData name="Wu Chuan" userId="d0967970-2375-4fe7-b5fc-08fea706e719" providerId="ADAL" clId="{ABEE7DCA-4117-4A70-AE2D-B5E4E8EEA521}" dt="2021-03-16T12:45:24.298" v="1932" actId="478"/>
          <ac:cxnSpMkLst>
            <pc:docMk/>
            <pc:sldMk cId="707918436" sldId="258"/>
            <ac:cxnSpMk id="21" creationId="{C1D795C9-0CB8-4890-B0C8-60EDB65DB2D9}"/>
          </ac:cxnSpMkLst>
        </pc:cxnChg>
        <pc:cxnChg chg="add mod">
          <ac:chgData name="Wu Chuan" userId="d0967970-2375-4fe7-b5fc-08fea706e719" providerId="ADAL" clId="{ABEE7DCA-4117-4A70-AE2D-B5E4E8EEA521}" dt="2021-03-04T10:29:25.067" v="252" actId="13822"/>
          <ac:cxnSpMkLst>
            <pc:docMk/>
            <pc:sldMk cId="707918436" sldId="258"/>
            <ac:cxnSpMk id="23" creationId="{BD6596AD-E3CF-4111-895E-2334F2509616}"/>
          </ac:cxnSpMkLst>
        </pc:cxnChg>
        <pc:cxnChg chg="mod">
          <ac:chgData name="Wu Chuan" userId="d0967970-2375-4fe7-b5fc-08fea706e719" providerId="ADAL" clId="{ABEE7DCA-4117-4A70-AE2D-B5E4E8EEA521}" dt="2021-03-04T10:30:21.858" v="274" actId="1076"/>
          <ac:cxnSpMkLst>
            <pc:docMk/>
            <pc:sldMk cId="707918436" sldId="258"/>
            <ac:cxnSpMk id="26" creationId="{ED431C62-AD77-49BC-BA7E-2B7DE9D64C26}"/>
          </ac:cxnSpMkLst>
        </pc:cxnChg>
        <pc:cxnChg chg="add del mod">
          <ac:chgData name="Wu Chuan" userId="d0967970-2375-4fe7-b5fc-08fea706e719" providerId="ADAL" clId="{ABEE7DCA-4117-4A70-AE2D-B5E4E8EEA521}" dt="2021-03-27T06:35:23.912" v="2186" actId="478"/>
          <ac:cxnSpMkLst>
            <pc:docMk/>
            <pc:sldMk cId="707918436" sldId="258"/>
            <ac:cxnSpMk id="27" creationId="{ED029531-6D80-4E45-91D0-35DC9F6FB5DF}"/>
          </ac:cxnSpMkLst>
        </pc:cxnChg>
        <pc:cxnChg chg="mod">
          <ac:chgData name="Wu Chuan" userId="d0967970-2375-4fe7-b5fc-08fea706e719" providerId="ADAL" clId="{ABEE7DCA-4117-4A70-AE2D-B5E4E8EEA521}" dt="2021-03-27T06:40:31.568" v="2255" actId="1076"/>
          <ac:cxnSpMkLst>
            <pc:docMk/>
            <pc:sldMk cId="707918436" sldId="258"/>
            <ac:cxnSpMk id="30" creationId="{589D009F-4767-4717-918A-CFB67B29D221}"/>
          </ac:cxnSpMkLst>
        </pc:cxnChg>
        <pc:cxnChg chg="add mod">
          <ac:chgData name="Wu Chuan" userId="d0967970-2375-4fe7-b5fc-08fea706e719" providerId="ADAL" clId="{ABEE7DCA-4117-4A70-AE2D-B5E4E8EEA521}" dt="2021-03-04T10:29:30.914" v="254" actId="13822"/>
          <ac:cxnSpMkLst>
            <pc:docMk/>
            <pc:sldMk cId="707918436" sldId="258"/>
            <ac:cxnSpMk id="31" creationId="{ECAC43BE-56D6-40A8-9F7C-9758ED0519A8}"/>
          </ac:cxnSpMkLst>
        </pc:cxnChg>
        <pc:cxnChg chg="mod">
          <ac:chgData name="Wu Chuan" userId="d0967970-2375-4fe7-b5fc-08fea706e719" providerId="ADAL" clId="{ABEE7DCA-4117-4A70-AE2D-B5E4E8EEA521}" dt="2021-03-27T06:45:17.687" v="2319" actId="1076"/>
          <ac:cxnSpMkLst>
            <pc:docMk/>
            <pc:sldMk cId="707918436" sldId="258"/>
            <ac:cxnSpMk id="32" creationId="{0F002846-5451-4D78-B5C9-B9A9EB93B87F}"/>
          </ac:cxnSpMkLst>
        </pc:cxnChg>
        <pc:cxnChg chg="mod">
          <ac:chgData name="Wu Chuan" userId="d0967970-2375-4fe7-b5fc-08fea706e719" providerId="ADAL" clId="{ABEE7DCA-4117-4A70-AE2D-B5E4E8EEA521}" dt="2021-03-27T06:45:17.687" v="2319" actId="1076"/>
          <ac:cxnSpMkLst>
            <pc:docMk/>
            <pc:sldMk cId="707918436" sldId="258"/>
            <ac:cxnSpMk id="34" creationId="{75A28933-9F6B-463F-8393-B0FFCE6F5426}"/>
          </ac:cxnSpMkLst>
        </pc:cxnChg>
        <pc:cxnChg chg="add del mod">
          <ac:chgData name="Wu Chuan" userId="d0967970-2375-4fe7-b5fc-08fea706e719" providerId="ADAL" clId="{ABEE7DCA-4117-4A70-AE2D-B5E4E8EEA521}" dt="2021-03-04T10:28:51.562" v="241" actId="11529"/>
          <ac:cxnSpMkLst>
            <pc:docMk/>
            <pc:sldMk cId="707918436" sldId="258"/>
            <ac:cxnSpMk id="35" creationId="{273CD20E-FE1E-42B2-9E41-21B01E36D7D2}"/>
          </ac:cxnSpMkLst>
        </pc:cxnChg>
        <pc:cxnChg chg="add mod">
          <ac:chgData name="Wu Chuan" userId="d0967970-2375-4fe7-b5fc-08fea706e719" providerId="ADAL" clId="{ABEE7DCA-4117-4A70-AE2D-B5E4E8EEA521}" dt="2021-03-27T07:12:27.100" v="2455" actId="1076"/>
          <ac:cxnSpMkLst>
            <pc:docMk/>
            <pc:sldMk cId="707918436" sldId="258"/>
            <ac:cxnSpMk id="36" creationId="{B209B9C0-E554-4515-88EE-36BAAB06713A}"/>
          </ac:cxnSpMkLst>
        </pc:cxnChg>
        <pc:cxnChg chg="add mod">
          <ac:chgData name="Wu Chuan" userId="d0967970-2375-4fe7-b5fc-08fea706e719" providerId="ADAL" clId="{ABEE7DCA-4117-4A70-AE2D-B5E4E8EEA521}" dt="2021-03-04T10:29:33.901" v="255" actId="13822"/>
          <ac:cxnSpMkLst>
            <pc:docMk/>
            <pc:sldMk cId="707918436" sldId="258"/>
            <ac:cxnSpMk id="45" creationId="{04A5A1E9-DA58-4885-ACA0-243CAD75F583}"/>
          </ac:cxnSpMkLst>
        </pc:cxnChg>
        <pc:cxnChg chg="add mod">
          <ac:chgData name="Wu Chuan" userId="d0967970-2375-4fe7-b5fc-08fea706e719" providerId="ADAL" clId="{ABEE7DCA-4117-4A70-AE2D-B5E4E8EEA521}" dt="2021-03-04T10:33:45.949" v="319" actId="14100"/>
          <ac:cxnSpMkLst>
            <pc:docMk/>
            <pc:sldMk cId="707918436" sldId="258"/>
            <ac:cxnSpMk id="55" creationId="{FEB70436-4891-4A62-85DD-E4B7AB65C661}"/>
          </ac:cxnSpMkLst>
        </pc:cxnChg>
        <pc:cxnChg chg="add mod">
          <ac:chgData name="Wu Chuan" userId="d0967970-2375-4fe7-b5fc-08fea706e719" providerId="ADAL" clId="{ABEE7DCA-4117-4A70-AE2D-B5E4E8EEA521}" dt="2021-03-04T10:33:57.977" v="325" actId="14100"/>
          <ac:cxnSpMkLst>
            <pc:docMk/>
            <pc:sldMk cId="707918436" sldId="258"/>
            <ac:cxnSpMk id="86" creationId="{D4844BB1-C381-408B-92D6-A29EC92969C4}"/>
          </ac:cxnSpMkLst>
        </pc:cxnChg>
        <pc:cxnChg chg="add mod">
          <ac:chgData name="Wu Chuan" userId="d0967970-2375-4fe7-b5fc-08fea706e719" providerId="ADAL" clId="{ABEE7DCA-4117-4A70-AE2D-B5E4E8EEA521}" dt="2021-03-04T10:30:03.347" v="267" actId="1076"/>
          <ac:cxnSpMkLst>
            <pc:docMk/>
            <pc:sldMk cId="707918436" sldId="258"/>
            <ac:cxnSpMk id="88" creationId="{34C68E76-E682-43D5-A351-A9F96532F78E}"/>
          </ac:cxnSpMkLst>
        </pc:cxnChg>
        <pc:cxnChg chg="add mod">
          <ac:chgData name="Wu Chuan" userId="d0967970-2375-4fe7-b5fc-08fea706e719" providerId="ADAL" clId="{ABEE7DCA-4117-4A70-AE2D-B5E4E8EEA521}" dt="2021-03-04T10:32:51.903" v="305" actId="14100"/>
          <ac:cxnSpMkLst>
            <pc:docMk/>
            <pc:sldMk cId="707918436" sldId="258"/>
            <ac:cxnSpMk id="90" creationId="{DDFCDFC3-6933-4AFF-B5DC-77CFDCA0195C}"/>
          </ac:cxnSpMkLst>
        </pc:cxnChg>
        <pc:cxnChg chg="add mod">
          <ac:chgData name="Wu Chuan" userId="d0967970-2375-4fe7-b5fc-08fea706e719" providerId="ADAL" clId="{ABEE7DCA-4117-4A70-AE2D-B5E4E8EEA521}" dt="2021-03-04T10:29:45.536" v="259" actId="13822"/>
          <ac:cxnSpMkLst>
            <pc:docMk/>
            <pc:sldMk cId="707918436" sldId="258"/>
            <ac:cxnSpMk id="92" creationId="{59EEB99D-5EC0-4989-B66B-0BBF35BEE513}"/>
          </ac:cxnSpMkLst>
        </pc:cxnChg>
        <pc:cxnChg chg="add del">
          <ac:chgData name="Wu Chuan" userId="d0967970-2375-4fe7-b5fc-08fea706e719" providerId="ADAL" clId="{ABEE7DCA-4117-4A70-AE2D-B5E4E8EEA521}" dt="2021-03-04T10:29:09.022" v="249" actId="11529"/>
          <ac:cxnSpMkLst>
            <pc:docMk/>
            <pc:sldMk cId="707918436" sldId="258"/>
            <ac:cxnSpMk id="94" creationId="{26924D72-AA1A-4F3E-82C3-D41774F844AA}"/>
          </ac:cxnSpMkLst>
        </pc:cxnChg>
        <pc:cxnChg chg="add del mod">
          <ac:chgData name="Wu Chuan" userId="d0967970-2375-4fe7-b5fc-08fea706e719" providerId="ADAL" clId="{ABEE7DCA-4117-4A70-AE2D-B5E4E8EEA521}" dt="2021-03-27T06:34:59.476" v="2184" actId="478"/>
          <ac:cxnSpMkLst>
            <pc:docMk/>
            <pc:sldMk cId="707918436" sldId="258"/>
            <ac:cxnSpMk id="118" creationId="{382AD241-6010-4C40-9C51-3C05592BACC5}"/>
          </ac:cxnSpMkLst>
        </pc:cxnChg>
      </pc:sldChg>
      <pc:sldChg chg="addSp delSp modSp new mod">
        <pc:chgData name="Wu Chuan" userId="d0967970-2375-4fe7-b5fc-08fea706e719" providerId="ADAL" clId="{ABEE7DCA-4117-4A70-AE2D-B5E4E8EEA521}" dt="2021-03-27T06:43:04.806" v="2289" actId="115"/>
        <pc:sldMkLst>
          <pc:docMk/>
          <pc:sldMk cId="4244794283" sldId="259"/>
        </pc:sldMkLst>
        <pc:spChg chg="add mod">
          <ac:chgData name="Wu Chuan" userId="d0967970-2375-4fe7-b5fc-08fea706e719" providerId="ADAL" clId="{ABEE7DCA-4117-4A70-AE2D-B5E4E8EEA521}" dt="2021-03-06T10:30:03.921" v="960" actId="255"/>
          <ac:spMkLst>
            <pc:docMk/>
            <pc:sldMk cId="4244794283" sldId="259"/>
            <ac:spMk id="2" creationId="{D135A303-A279-4431-AF99-E8A709E5CCEF}"/>
          </ac:spMkLst>
        </pc:spChg>
        <pc:spChg chg="del">
          <ac:chgData name="Wu Chuan" userId="d0967970-2375-4fe7-b5fc-08fea706e719" providerId="ADAL" clId="{ABEE7DCA-4117-4A70-AE2D-B5E4E8EEA521}" dt="2021-03-05T09:38:09.587" v="329" actId="478"/>
          <ac:spMkLst>
            <pc:docMk/>
            <pc:sldMk cId="4244794283" sldId="259"/>
            <ac:spMk id="2" creationId="{EB8E93D6-CDA2-48FF-B496-625D4B0F4EAD}"/>
          </ac:spMkLst>
        </pc:spChg>
        <pc:spChg chg="del">
          <ac:chgData name="Wu Chuan" userId="d0967970-2375-4fe7-b5fc-08fea706e719" providerId="ADAL" clId="{ABEE7DCA-4117-4A70-AE2D-B5E4E8EEA521}" dt="2021-03-05T09:38:10.990" v="330" actId="478"/>
          <ac:spMkLst>
            <pc:docMk/>
            <pc:sldMk cId="4244794283" sldId="259"/>
            <ac:spMk id="3" creationId="{2D281332-366B-413F-8623-7E2F4D4CC9B7}"/>
          </ac:spMkLst>
        </pc:spChg>
        <pc:spChg chg="add del mod">
          <ac:chgData name="Wu Chuan" userId="d0967970-2375-4fe7-b5fc-08fea706e719" providerId="ADAL" clId="{ABEE7DCA-4117-4A70-AE2D-B5E4E8EEA521}" dt="2021-03-06T10:29:22.140" v="958" actId="1076"/>
          <ac:spMkLst>
            <pc:docMk/>
            <pc:sldMk cId="4244794283" sldId="259"/>
            <ac:spMk id="3" creationId="{7DA181A2-FC1B-4153-BC39-9EFDD2C7EBB6}"/>
          </ac:spMkLst>
        </pc:spChg>
        <pc:spChg chg="add del mod">
          <ac:chgData name="Wu Chuan" userId="d0967970-2375-4fe7-b5fc-08fea706e719" providerId="ADAL" clId="{ABEE7DCA-4117-4A70-AE2D-B5E4E8EEA521}" dt="2021-03-06T10:05:37.331" v="384"/>
          <ac:spMkLst>
            <pc:docMk/>
            <pc:sldMk cId="4244794283" sldId="259"/>
            <ac:spMk id="4" creationId="{22DF8A90-1764-412B-8DA2-9EEFD68CE704}"/>
          </ac:spMkLst>
        </pc:spChg>
        <pc:spChg chg="add del mod">
          <ac:chgData name="Wu Chuan" userId="d0967970-2375-4fe7-b5fc-08fea706e719" providerId="ADAL" clId="{ABEE7DCA-4117-4A70-AE2D-B5E4E8EEA521}" dt="2021-03-06T10:29:22.140" v="958" actId="1076"/>
          <ac:spMkLst>
            <pc:docMk/>
            <pc:sldMk cId="4244794283" sldId="259"/>
            <ac:spMk id="5" creationId="{1B878B12-560C-4826-80F4-CCB4319EA6E0}"/>
          </ac:spMkLst>
        </pc:spChg>
        <pc:spChg chg="add del mod">
          <ac:chgData name="Wu Chuan" userId="d0967970-2375-4fe7-b5fc-08fea706e719" providerId="ADAL" clId="{ABEE7DCA-4117-4A70-AE2D-B5E4E8EEA521}" dt="2021-03-06T10:43:08.034" v="1602" actId="1076"/>
          <ac:spMkLst>
            <pc:docMk/>
            <pc:sldMk cId="4244794283" sldId="259"/>
            <ac:spMk id="6" creationId="{35BB4E5E-A802-42D2-A575-91BF9DB34BF3}"/>
          </ac:spMkLst>
        </pc:spChg>
        <pc:spChg chg="add del mod">
          <ac:chgData name="Wu Chuan" userId="d0967970-2375-4fe7-b5fc-08fea706e719" providerId="ADAL" clId="{ABEE7DCA-4117-4A70-AE2D-B5E4E8EEA521}" dt="2021-03-27T06:40:00.553" v="2251" actId="20577"/>
          <ac:spMkLst>
            <pc:docMk/>
            <pc:sldMk cId="4244794283" sldId="259"/>
            <ac:spMk id="8" creationId="{F375E13B-EB5E-4833-B25B-5423B64B5E96}"/>
          </ac:spMkLst>
        </pc:spChg>
        <pc:spChg chg="add del mod">
          <ac:chgData name="Wu Chuan" userId="d0967970-2375-4fe7-b5fc-08fea706e719" providerId="ADAL" clId="{ABEE7DCA-4117-4A70-AE2D-B5E4E8EEA521}" dt="2021-03-27T06:43:04.806" v="2289" actId="115"/>
          <ac:spMkLst>
            <pc:docMk/>
            <pc:sldMk cId="4244794283" sldId="259"/>
            <ac:spMk id="9" creationId="{8428B5CE-9642-41E9-BC73-79350CA8FB5A}"/>
          </ac:spMkLst>
        </pc:spChg>
        <pc:spChg chg="add del mod">
          <ac:chgData name="Wu Chuan" userId="d0967970-2375-4fe7-b5fc-08fea706e719" providerId="ADAL" clId="{ABEE7DCA-4117-4A70-AE2D-B5E4E8EEA521}" dt="2021-03-06T10:19:50.364" v="588" actId="478"/>
          <ac:spMkLst>
            <pc:docMk/>
            <pc:sldMk cId="4244794283" sldId="259"/>
            <ac:spMk id="10" creationId="{C211299D-5874-46A6-9F40-A32B40F1CBCC}"/>
          </ac:spMkLst>
        </pc:spChg>
        <pc:spChg chg="add del mod">
          <ac:chgData name="Wu Chuan" userId="d0967970-2375-4fe7-b5fc-08fea706e719" providerId="ADAL" clId="{ABEE7DCA-4117-4A70-AE2D-B5E4E8EEA521}" dt="2021-03-06T10:19:52.003" v="589" actId="478"/>
          <ac:spMkLst>
            <pc:docMk/>
            <pc:sldMk cId="4244794283" sldId="259"/>
            <ac:spMk id="12" creationId="{05440821-4CE8-4F3E-95E7-904AB2DB5250}"/>
          </ac:spMkLst>
        </pc:spChg>
        <pc:spChg chg="add mod">
          <ac:chgData name="Wu Chuan" userId="d0967970-2375-4fe7-b5fc-08fea706e719" providerId="ADAL" clId="{ABEE7DCA-4117-4A70-AE2D-B5E4E8EEA521}" dt="2021-03-27T06:40:05.728" v="2253" actId="20577"/>
          <ac:spMkLst>
            <pc:docMk/>
            <pc:sldMk cId="4244794283" sldId="259"/>
            <ac:spMk id="13" creationId="{095C0B6B-D8AA-4DB9-9234-6210816396E5}"/>
          </ac:spMkLst>
        </pc:spChg>
        <pc:spChg chg="add mod">
          <ac:chgData name="Wu Chuan" userId="d0967970-2375-4fe7-b5fc-08fea706e719" providerId="ADAL" clId="{ABEE7DCA-4117-4A70-AE2D-B5E4E8EEA521}" dt="2021-03-06T10:29:22.140" v="958" actId="1076"/>
          <ac:spMkLst>
            <pc:docMk/>
            <pc:sldMk cId="4244794283" sldId="259"/>
            <ac:spMk id="14" creationId="{25FC90DF-6457-4366-AA9E-4F6FF815735C}"/>
          </ac:spMkLst>
        </pc:spChg>
        <pc:spChg chg="add mod">
          <ac:chgData name="Wu Chuan" userId="d0967970-2375-4fe7-b5fc-08fea706e719" providerId="ADAL" clId="{ABEE7DCA-4117-4A70-AE2D-B5E4E8EEA521}" dt="2021-03-27T06:42:47.597" v="2288" actId="20577"/>
          <ac:spMkLst>
            <pc:docMk/>
            <pc:sldMk cId="4244794283" sldId="259"/>
            <ac:spMk id="17" creationId="{DC1B965D-E7E6-44C4-8445-14D03FFF1D91}"/>
          </ac:spMkLst>
        </pc:spChg>
        <pc:picChg chg="add del mod">
          <ac:chgData name="Wu Chuan" userId="d0967970-2375-4fe7-b5fc-08fea706e719" providerId="ADAL" clId="{ABEE7DCA-4117-4A70-AE2D-B5E4E8EEA521}" dt="2021-03-27T06:39:44.213" v="2236" actId="478"/>
          <ac:picMkLst>
            <pc:docMk/>
            <pc:sldMk cId="4244794283" sldId="259"/>
            <ac:picMk id="7" creationId="{806EF5EE-9E68-4894-89A8-96B17425AAF1}"/>
          </ac:picMkLst>
        </pc:picChg>
        <pc:picChg chg="add mod">
          <ac:chgData name="Wu Chuan" userId="d0967970-2375-4fe7-b5fc-08fea706e719" providerId="ADAL" clId="{ABEE7DCA-4117-4A70-AE2D-B5E4E8EEA521}" dt="2021-03-27T06:42:33.083" v="2275" actId="1076"/>
          <ac:picMkLst>
            <pc:docMk/>
            <pc:sldMk cId="4244794283" sldId="259"/>
            <ac:picMk id="10" creationId="{2442D36D-ED0E-4C12-B5D0-10F0DE0E8EC6}"/>
          </ac:picMkLst>
        </pc:picChg>
        <pc:picChg chg="add del mod">
          <ac:chgData name="Wu Chuan" userId="d0967970-2375-4fe7-b5fc-08fea706e719" providerId="ADAL" clId="{ABEE7DCA-4117-4A70-AE2D-B5E4E8EEA521}" dt="2021-03-16T12:46:12.516" v="1938" actId="478"/>
          <ac:picMkLst>
            <pc:docMk/>
            <pc:sldMk cId="4244794283" sldId="259"/>
            <ac:picMk id="16" creationId="{706EA539-894C-4D93-B392-62C3D8B8B07F}"/>
          </ac:picMkLst>
        </pc:picChg>
      </pc:sldChg>
      <pc:sldChg chg="addSp delSp modSp new mod">
        <pc:chgData name="Wu Chuan" userId="d0967970-2375-4fe7-b5fc-08fea706e719" providerId="ADAL" clId="{ABEE7DCA-4117-4A70-AE2D-B5E4E8EEA521}" dt="2021-03-27T07:03:48.950" v="2348" actId="207"/>
        <pc:sldMkLst>
          <pc:docMk/>
          <pc:sldMk cId="1204836155" sldId="260"/>
        </pc:sldMkLst>
        <pc:spChg chg="del">
          <ac:chgData name="Wu Chuan" userId="d0967970-2375-4fe7-b5fc-08fea706e719" providerId="ADAL" clId="{ABEE7DCA-4117-4A70-AE2D-B5E4E8EEA521}" dt="2021-03-06T10:28:24.080" v="954" actId="478"/>
          <ac:spMkLst>
            <pc:docMk/>
            <pc:sldMk cId="1204836155" sldId="260"/>
            <ac:spMk id="2" creationId="{74F10E4B-F197-498C-AEFC-C96CD6AD8BEB}"/>
          </ac:spMkLst>
        </pc:spChg>
        <pc:spChg chg="del">
          <ac:chgData name="Wu Chuan" userId="d0967970-2375-4fe7-b5fc-08fea706e719" providerId="ADAL" clId="{ABEE7DCA-4117-4A70-AE2D-B5E4E8EEA521}" dt="2021-03-06T10:28:26.827" v="955" actId="478"/>
          <ac:spMkLst>
            <pc:docMk/>
            <pc:sldMk cId="1204836155" sldId="260"/>
            <ac:spMk id="3" creationId="{6CC88EB2-38F6-4FE8-9C38-4B237EDB0D6F}"/>
          </ac:spMkLst>
        </pc:spChg>
        <pc:spChg chg="add mod">
          <ac:chgData name="Wu Chuan" userId="d0967970-2375-4fe7-b5fc-08fea706e719" providerId="ADAL" clId="{ABEE7DCA-4117-4A70-AE2D-B5E4E8EEA521}" dt="2021-03-27T07:03:48.950" v="2348" actId="207"/>
          <ac:spMkLst>
            <pc:docMk/>
            <pc:sldMk cId="1204836155" sldId="260"/>
            <ac:spMk id="5" creationId="{C8FB71EA-CB37-463A-8362-B208789C7FD5}"/>
          </ac:spMkLst>
        </pc:spChg>
        <pc:spChg chg="add del">
          <ac:chgData name="Wu Chuan" userId="d0967970-2375-4fe7-b5fc-08fea706e719" providerId="ADAL" clId="{ABEE7DCA-4117-4A70-AE2D-B5E4E8EEA521}" dt="2021-03-16T13:06:22.233" v="2087" actId="22"/>
          <ac:spMkLst>
            <pc:docMk/>
            <pc:sldMk cId="1204836155" sldId="260"/>
            <ac:spMk id="6" creationId="{54D41883-D39B-4A98-98B4-CC66B60E4619}"/>
          </ac:spMkLst>
        </pc:spChg>
        <pc:picChg chg="add del mod">
          <ac:chgData name="Wu Chuan" userId="d0967970-2375-4fe7-b5fc-08fea706e719" providerId="ADAL" clId="{ABEE7DCA-4117-4A70-AE2D-B5E4E8EEA521}" dt="2021-03-16T12:46:14.269" v="1939" actId="478"/>
          <ac:picMkLst>
            <pc:docMk/>
            <pc:sldMk cId="1204836155" sldId="260"/>
            <ac:picMk id="4" creationId="{F902D426-2002-48AD-A366-0CE85214AC31}"/>
          </ac:picMkLst>
        </pc:picChg>
        <pc:picChg chg="add del mod">
          <ac:chgData name="Wu Chuan" userId="d0967970-2375-4fe7-b5fc-08fea706e719" providerId="ADAL" clId="{ABEE7DCA-4117-4A70-AE2D-B5E4E8EEA521}" dt="2021-03-27T06:39:46.052" v="2237" actId="478"/>
          <ac:picMkLst>
            <pc:docMk/>
            <pc:sldMk cId="1204836155" sldId="260"/>
            <ac:picMk id="7" creationId="{6FD6F8D0-9E67-40A5-BCAA-E1475097A41E}"/>
          </ac:picMkLst>
        </pc:picChg>
      </pc:sldChg>
      <pc:sldChg chg="addSp delSp modSp new mod">
        <pc:chgData name="Wu Chuan" userId="d0967970-2375-4fe7-b5fc-08fea706e719" providerId="ADAL" clId="{ABEE7DCA-4117-4A70-AE2D-B5E4E8EEA521}" dt="2021-03-27T07:06:47.252" v="2405" actId="115"/>
        <pc:sldMkLst>
          <pc:docMk/>
          <pc:sldMk cId="1735857943" sldId="261"/>
        </pc:sldMkLst>
        <pc:spChg chg="del">
          <ac:chgData name="Wu Chuan" userId="d0967970-2375-4fe7-b5fc-08fea706e719" providerId="ADAL" clId="{ABEE7DCA-4117-4A70-AE2D-B5E4E8EEA521}" dt="2021-03-06T10:43:28.930" v="1604" actId="478"/>
          <ac:spMkLst>
            <pc:docMk/>
            <pc:sldMk cId="1735857943" sldId="261"/>
            <ac:spMk id="2" creationId="{90E8D009-FEED-441F-8E92-8FABF0D36358}"/>
          </ac:spMkLst>
        </pc:spChg>
        <pc:spChg chg="del">
          <ac:chgData name="Wu Chuan" userId="d0967970-2375-4fe7-b5fc-08fea706e719" providerId="ADAL" clId="{ABEE7DCA-4117-4A70-AE2D-B5E4E8EEA521}" dt="2021-03-06T10:43:30.943" v="1605" actId="478"/>
          <ac:spMkLst>
            <pc:docMk/>
            <pc:sldMk cId="1735857943" sldId="261"/>
            <ac:spMk id="3" creationId="{601955CF-CB6C-46A2-B432-C37B396C417C}"/>
          </ac:spMkLst>
        </pc:spChg>
        <pc:spChg chg="add mod">
          <ac:chgData name="Wu Chuan" userId="d0967970-2375-4fe7-b5fc-08fea706e719" providerId="ADAL" clId="{ABEE7DCA-4117-4A70-AE2D-B5E4E8EEA521}" dt="2021-03-27T07:06:47.252" v="2405" actId="115"/>
          <ac:spMkLst>
            <pc:docMk/>
            <pc:sldMk cId="1735857943" sldId="261"/>
            <ac:spMk id="4" creationId="{90118748-D2D4-4A2B-8E91-4B2BE59B6A31}"/>
          </ac:spMkLst>
        </pc:spChg>
        <pc:picChg chg="add del mod">
          <ac:chgData name="Wu Chuan" userId="d0967970-2375-4fe7-b5fc-08fea706e719" providerId="ADAL" clId="{ABEE7DCA-4117-4A70-AE2D-B5E4E8EEA521}" dt="2021-03-16T12:46:16.028" v="1940" actId="478"/>
          <ac:picMkLst>
            <pc:docMk/>
            <pc:sldMk cId="1735857943" sldId="261"/>
            <ac:picMk id="5" creationId="{5CF09F01-A477-4C84-98AC-4D62826FB6FD}"/>
          </ac:picMkLst>
        </pc:picChg>
        <pc:picChg chg="add del mod">
          <ac:chgData name="Wu Chuan" userId="d0967970-2375-4fe7-b5fc-08fea706e719" providerId="ADAL" clId="{ABEE7DCA-4117-4A70-AE2D-B5E4E8EEA521}" dt="2021-03-27T06:39:48.478" v="2238" actId="478"/>
          <ac:picMkLst>
            <pc:docMk/>
            <pc:sldMk cId="1735857943" sldId="261"/>
            <ac:picMk id="6" creationId="{988E708F-F53B-4203-ACE9-1905F3319E89}"/>
          </ac:picMkLst>
        </pc:picChg>
      </pc:sldChg>
      <pc:sldChg chg="addSp delSp modSp new mod">
        <pc:chgData name="Wu Chuan" userId="d0967970-2375-4fe7-b5fc-08fea706e719" providerId="ADAL" clId="{ABEE7DCA-4117-4A70-AE2D-B5E4E8EEA521}" dt="2021-03-27T07:13:39.345" v="2490" actId="20577"/>
        <pc:sldMkLst>
          <pc:docMk/>
          <pc:sldMk cId="940290207" sldId="262"/>
        </pc:sldMkLst>
        <pc:spChg chg="del">
          <ac:chgData name="Wu Chuan" userId="d0967970-2375-4fe7-b5fc-08fea706e719" providerId="ADAL" clId="{ABEE7DCA-4117-4A70-AE2D-B5E4E8EEA521}" dt="2021-03-06T10:46:46.104" v="1683" actId="478"/>
          <ac:spMkLst>
            <pc:docMk/>
            <pc:sldMk cId="940290207" sldId="262"/>
            <ac:spMk id="2" creationId="{2C6CB3F4-4690-490F-B9B3-272595617F27}"/>
          </ac:spMkLst>
        </pc:spChg>
        <pc:spChg chg="del">
          <ac:chgData name="Wu Chuan" userId="d0967970-2375-4fe7-b5fc-08fea706e719" providerId="ADAL" clId="{ABEE7DCA-4117-4A70-AE2D-B5E4E8EEA521}" dt="2021-03-06T10:46:47.970" v="1684" actId="478"/>
          <ac:spMkLst>
            <pc:docMk/>
            <pc:sldMk cId="940290207" sldId="262"/>
            <ac:spMk id="3" creationId="{AA5076B5-7DE4-434A-A7FC-5F5A85BA6032}"/>
          </ac:spMkLst>
        </pc:spChg>
        <pc:spChg chg="add mod">
          <ac:chgData name="Wu Chuan" userId="d0967970-2375-4fe7-b5fc-08fea706e719" providerId="ADAL" clId="{ABEE7DCA-4117-4A70-AE2D-B5E4E8EEA521}" dt="2021-03-06T10:49:15.390" v="1704" actId="255"/>
          <ac:spMkLst>
            <pc:docMk/>
            <pc:sldMk cId="940290207" sldId="262"/>
            <ac:spMk id="5" creationId="{0FCCE1BB-F218-44AB-B76C-013920A7DE87}"/>
          </ac:spMkLst>
        </pc:spChg>
        <pc:spChg chg="add mod">
          <ac:chgData name="Wu Chuan" userId="d0967970-2375-4fe7-b5fc-08fea706e719" providerId="ADAL" clId="{ABEE7DCA-4117-4A70-AE2D-B5E4E8EEA521}" dt="2021-03-27T07:13:39.345" v="2490" actId="20577"/>
          <ac:spMkLst>
            <pc:docMk/>
            <pc:sldMk cId="940290207" sldId="262"/>
            <ac:spMk id="7" creationId="{F7640BB0-1A80-4CB2-9294-00A823D0B7D4}"/>
          </ac:spMkLst>
        </pc:spChg>
        <pc:spChg chg="add mod">
          <ac:chgData name="Wu Chuan" userId="d0967970-2375-4fe7-b5fc-08fea706e719" providerId="ADAL" clId="{ABEE7DCA-4117-4A70-AE2D-B5E4E8EEA521}" dt="2021-03-06T10:56:00.260" v="1928" actId="20577"/>
          <ac:spMkLst>
            <pc:docMk/>
            <pc:sldMk cId="940290207" sldId="262"/>
            <ac:spMk id="9" creationId="{A391662D-8070-4098-9434-ADF5CA3D810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1063 17503 0 0,'0'0'1759'0'0,"-4"-10"-1598"0"0,4 6-113 0 0,-1 1 0 0 0,1-1 0 0 0,0 1-1 0 0,0-1 1 0 0,1 0 0 0 0,-1 1 0 0 0,1-1 0 0 0,0 1 0 0 0,-1-1-1 0 0,2 1 1 0 0,-1 0 0 0 0,0-1 0 0 0,1 1 0 0 0,-1 0-1 0 0,1 0 1 0 0,2-3 0 0 0,6-9 701 0 0,23-25 1 0 0,-27 32-598 0 0,35-37 329 0 0,2 2 0 0 0,51-40 0 0 0,-26 31 265 0 0,2 3-1 0 0,102-53 1 0 0,13-5-746 0 0,105-53 0 0 0,-290 160 0 0 0,124-56 36 0 0,143-44 0 0 0,-167 72 623 0 0,1 4-1 0 0,139-15 1 0 0,-187 34-543 0 0,85-6 699 0 0,102-2 400 0 0,0 1-1313 0 0,-72 14 98 0 0,317 45 0 0 0,-60 58 2048 0 0,-372-89-2048 0 0,-1 3 0 0 0,-1 3 0 0 0,87 49 0 0 0,-128-65 0 0 0,161 100 0 0 0,-69-31 0 0 0,-58-41 0 0 0,1-2 0 0 0,65 34 0 0 0,-89-54 0 0 0,0 1 0 0 0,0 0 0 0 0,33 31 0 0 0,51 58 0 0 0,-27-24 0 0 0,-44-40 0 0 0,-26-28 0 0 0,0-1 0 0 0,0 0 0 0 0,12 10 0 0 0,0-1 0 0 0,-1 1 0 0 0,0 1 0 0 0,-2 0 0 0 0,25 39 0 0 0,-8-12 0 0 0,-14-16 0 0 0,-14-19 0 0 0,2-1 0 0 0,11 15 0 0 0,-16-21 0 0 0,0 1 0 0 0,-1-2-64 0 0,-2-3-273 0 0,5-6-3922 0 0,-5 5 4145 0 0,0-1 0 0 0,0 1-1 0 0,1 0 1 0 0,-1-1-1 0 0,0 1 1 0 0,0-1 0 0 0,0 1-1 0 0,0-1 1 0 0,0 1-1 0 0,0 0 1 0 0,0-1 0 0 0,0 0-1 0 0,0-15-2230 0 0,0 14 2025 0 0,0-10-1212 0 0,-1 2-4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15663 0 0,'0'0'719'0'0,"-11"9"258"0"0,0 5 3297 0 0,12-5-512 0 0,1-8-3721 0 0,0 0 0 0 0,0 0 0 0 0,0 0 0 0 0,0 0 0 0 0,0 0 0 0 0,0 0 0 0 0,0 0 0 0 0,0-1 0 0 0,1 1 0 0 0,-1-1 0 0 0,0 1 0 0 0,0-1 0 0 0,0 0 0 0 0,1 0-1 0 0,-1 0 1 0 0,0 0 0 0 0,1 0 0 0 0,-1-1 0 0 0,4 0 0 0 0,52-17 1081 0 0,-29 8-843 0 0,-22 8-279 0 0,0 0 0 0 0,0 0 0 0 0,0 1 0 0 0,1 0 0 0 0,-1 0 0 0 0,0 0 0 0 0,1 1 0 0 0,-1 0 0 0 0,8 1 0 0 0,-4-1 0 0 0,-7 1 0 0 0,11 6 0 0 0,-7-4 0 0 0,-2 1 0 0 0,-5-3 12 0 0,0 1 0 0 0,1-1 0 0 0,-1 1 0 0 0,0-1 0 0 0,0 1 0 0 0,-1-1 0 0 0,1 1 0 0 0,0-1 0 0 0,0 1 0 0 0,-1 0 0 0 0,1-1 0 0 0,-1 1 0 0 0,1 0-1 0 0,-1-1 1 0 0,0 1 0 0 0,0 0 0 0 0,0 0 0 0 0,0-1 0 0 0,0 3 0 0 0,1 5 192 0 0,1 5 187 0 0,-1-1 0 0 0,0 1 0 0 0,-1 13 0 0 0,0-9-414 0 0,-1-11-70 0 0,1 0-2942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17503 0 0,'0'0'1759'0'0,"14"7"-1598"0"0,2 1 1544 0 0,1 0 0 0 0,22 9 0 0 0,38 6-604 0 0,-62-18-764 0 0,0-1 0 0 0,0-1 0 0 0,1-1 0 0 0,-1 0 0 0 0,21-1-1 0 0,-32-1-334 0 0,1 0-1 0 0,-1-1 0 0 0,0 1 0 0 0,1-1 0 0 0,-1 0 0 0 0,0 0 0 0 0,0-1 0 0 0,0 0 0 0 0,0 1 1 0 0,0-1-1 0 0,0 0 0 0 0,0-1 0 0 0,0 1 0 0 0,-1-1 0 0 0,0 1 0 0 0,1-1 0 0 0,-1 0 0 0 0,0-1 1 0 0,0 1-1 0 0,0 0 0 0 0,-1-1 0 0 0,1 1 0 0 0,2-8 0 0 0,39-90 1686 0 0,-40 90-3177 0 0,0 0 0 0 0,-1-1 0 0 0,2-18 0 0 0,-5 27-45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3593 13823 0 0,'0'0'1247'0'0,"-7"-9"-924"0"0,1 2 25 0 0,1 0 0 0 0,0-1 0 0 0,0 0 0 0 0,1 0 0 0 0,0 0 1 0 0,0 0-1 0 0,1 0 0 0 0,0-1 0 0 0,0 0 0 0 0,1 0 1 0 0,0 0-1 0 0,-1-15 0 0 0,1-10 290 0 0,2 0-1 0 0,4-37 1 0 0,0 10 884 0 0,-3-91-1343 0 0,13-169 250 0 0,-4 257-153 0 0,3 1 1 0 0,27-82-1 0 0,58-118 475 0 0,-80 216-726 0 0,12-31-25 0 0,23-57 0 0 0,79-147 0 0 0,35-5 0 0 0,-113 203 0 0 0,86-100 0 0 0,-70 93 699 0 0,84-140 1 0 0,-26 34-51 0 0,-92 150-649 0 0,59-57 0 0 0,-56 62 0 0 0,66-79 0 0 0,16-16 0 0 0,1 1 2048 0 0,-82 102-2048 0 0,-33 29 0 0 0,0-1 0 0 0,-2 1-133 0 0,-4 4-563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15663 0 0,'0'0'3548'0'0,"14"-2"-916"0"0,-4 1-2275 0 0,1 0 0 0 0,-1 0 1 0 0,0-1-1 0 0,19-7 0 0 0,-21 6-115 0 0,0 1 0 0 0,1-1 1 0 0,-1 1-1 0 0,1 1 0 0 0,-1 0 1 0 0,1 0-1 0 0,14 1 0 0 0,-21 0-212 0 0,-1 1 1 0 0,0-1-1 0 0,0 1 0 0 0,0-1 0 0 0,0 1 1 0 0,1-1-1 0 0,-1 1 0 0 0,0 0 1 0 0,0 0-1 0 0,0-1 0 0 0,0 1 0 0 0,0 0 1 0 0,-1 0-1 0 0,1 0 0 0 0,0 0 0 0 0,0 0 1 0 0,-1 0-1 0 0,1 0 0 0 0,0 0 1 0 0,-1 1-1 0 0,1-1 0 0 0,-1 0 0 0 0,1 0 1 0 0,-1 0-1 0 0,0 1 0 0 0,0-1 0 0 0,1 2 1 0 0,-1-1 52 0 0,3 16 174 0 0,-1 1 1 0 0,-1-1 0 0 0,-1 1-1 0 0,-2 24 1 0 0,0-26-425 0 0,1 1 1 0 0,1-1-1 0 0,1 0 0 0 0,0 0 0 0 0,5 22 1 0 0,5-16-3300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1283 19351 0 0,'-5'3'175'0'0,"1"0"1"0"0,0-1-1 0 0,-1 0 0 0 0,1 0 1 0 0,-1 0-1 0 0,0-1 0 0 0,0 1 0 0 0,1-1 1 0 0,-1 0-1 0 0,0-1 0 0 0,0 1 0 0 0,0-1 1 0 0,0 0-1 0 0,-7-1 0 0 0,4 0-29 0 0,0-1-1 0 0,0 0 0 0 0,0 0 1 0 0,0-1-1 0 0,1 0 1 0 0,-1 0-1 0 0,1-1 0 0 0,-9-5 1 0 0,3 0-121 0 0,0-1 1 0 0,1 0 0 0 0,0-1-1 0 0,0 0 1 0 0,2-1-1 0 0,-1 0 1 0 0,1-1 0 0 0,-13-22-1 0 0,13 13-25 0 0,0 0 0 0 0,1 0 0 0 0,1-1 0 0 0,1 0 0 0 0,2 0 0 0 0,0-1 0 0 0,1 0 0 0 0,1 0 0 0 0,2-48 0 0 0,4 16 0 0 0,2 0 0 0 0,3 0 0 0 0,17-63 0 0 0,-14 79 0 0 0,2 0 0 0 0,2 1 0 0 0,1 0 0 0 0,3 1 0 0 0,28-45 0 0 0,-29 56 256 0 0,2 0 0 0 0,0 1 0 0 0,37-36 0 0 0,-42 48-110 0 0,2 0 1 0 0,0 1-1 0 0,0 1 0 0 0,1 0 1 0 0,1 1-1 0 0,29-12 0 0 0,43-14-146 0 0,-24 13 0 0 0,-61 23 5 0 0,1-1 21 0 0,2 3-190 0 0,-7-1-532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0,'0'0'2851'0'0,"23"8"-806"0"0,2 5-981 0 0,-19-11-940 0 0,1 1 1 0 0,-1 1 0 0 0,0-1-1 0 0,0 1 1 0 0,0 0 0 0 0,0 1 0 0 0,-1-1-1 0 0,0 1 1 0 0,0 0 0 0 0,0 0-1 0 0,5 8 1 0 0,-6-7 65 0 0,0 0 0 0 0,0 0-1 0 0,0 0 1 0 0,-1 1 0 0 0,0-1-1 0 0,0 1 1 0 0,-1 0 0 0 0,0 0 0 0 0,0 0-1 0 0,-1 0 1 0 0,1 0 0 0 0,-1 0-1 0 0,-1 14 1 0 0,-6 44-190 0 0,3-44 0 0 0,-6 31-64 0 0,9-50-273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19351 0 0,'0'0'2981'0'0,"-3"21"1170"0"0,-2 15-2532 0 0,0 42 1 0 0,3-24-1679 0 0,0-3 59 0 0,2 1 0 0 0,3-1 0 0 0,11 64 0 0 0,46 149 0 0 0,-47-202-321 0 0,-9-22-5153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17503 0 0,'0'0'1588'0'0,"11"17"184"0"0,-2-9-1268 0 0,1-1 1 0 0,0 0-1 0 0,0-1 0 0 0,0 0 1 0 0,1 0-1 0 0,0-1 0 0 0,0-1 0 0 0,15 5 1 0 0,-13-6-448 0 0,-2 1-43 0 0,0-2-1 0 0,-1 1 1 0 0,2-1-1 0 0,-1-1 1 0 0,0 0-1 0 0,0 0 1 0 0,22-3-1 0 0,-31 2 22 0 0,0-1-1 0 0,0 0 1 0 0,0 1-1 0 0,0-1 1 0 0,0 0-1 0 0,0 0 1 0 0,0 0 0 0 0,0-1-1 0 0,0 1 1 0 0,-1 0-1 0 0,1-1 1 0 0,0 1-1 0 0,-1-1 1 0 0,0 1 0 0 0,1-1-1 0 0,-1 0 1 0 0,0 0-1 0 0,0 0 1 0 0,0 1-1 0 0,0-1 1 0 0,1-3 0 0 0,3-7 339 0 0,-1 1 1 0 0,5-21 0 0 0,-5 14-212 0 0,5-10-555 0 0,19-70-2009 0 0,-26 87 1378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10:17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44 571 19351 0 0,'-7'12'6159'0'0,"2"-21"-6153"0"0,0 1 1 0 0,1-1-1 0 0,0 0 0 0 0,1-1 1 0 0,0 1-1 0 0,0 0 0 0 0,1-1 1 0 0,1 0-1 0 0,-1 1 1 0 0,1-1-1 0 0,1-18 0 0 0,-1-9 408 0 0,-1 19-311 0 0,2 0 0 0 0,0 0 0 0 0,2 0 0 0 0,0 0 0 0 0,0 0 0 0 0,2 0 0 0 0,0 1 0 0 0,11-30 0 0 0,-4 23 11 0 0,1 0 1 0 0,1 0 0 0 0,0 1 0 0 0,2 0-1 0 0,21-24 1 0 0,17-13-516 0 0,-53 59-74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66F-AC88-4334-BA46-25A6ECDF8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1A8E4-81AE-480C-B22E-BEED331DA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5A1F-BF0C-4BE1-8834-15E50778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F516-D02E-43A5-91C2-9696B1D7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7E58-2DAA-4993-8F2E-9A80DD7F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24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29D8-B29E-4E0F-B2B5-DC7CA8FA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776E8-6E7A-4A12-804B-E96C2AD8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E0FB-6DFC-4C83-B807-6C7DDA5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2D26-8622-4B3E-90D2-DF5AAE96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0BEC-3C2B-481B-9AEB-FF9CCF0C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54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A9F61-F184-4933-830B-81939D6E2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77CD-14A8-4143-A01D-1175DF17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3C38-4DE1-4C2A-AC07-8A5F8EB3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8004-A5AA-4DFA-8C19-12FFB9C3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E143-3E38-41D3-82DA-F7ECE28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60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73DC-F489-4BD1-B686-92EC076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63E6-5CB5-4172-A6B3-72137D9A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7E61-952A-47E0-9484-F17800C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5C0B-1D03-4F24-A4CF-D30FCCC4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815A-94A1-45F7-9479-C0918DEF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5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6C9-DD22-45D1-8931-3883B786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81CB-BBBF-4DCF-8C19-88BAA388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35E2-EBEB-4B48-9EFC-243AD6CD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0A64-A0C1-44DA-BDB3-7FEB2B88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0E35-0B31-404B-8989-1A25EAEA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87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85EE-03DD-42DA-BBA6-CCC4D119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1691-3BEE-4AAC-982E-AA5E53E84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5F92-2852-4BF6-B8CF-9D59B565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D576-CEA8-423F-B576-E4FABDCE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CB451-7374-4DD8-BCF3-4D5E916C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6833-A197-4BDC-8834-12EED27A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236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3E4F-A370-4714-9F1A-CE07F1D5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31F4-6F46-41B3-B9A6-50A64902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79E6F-07C1-42D7-9820-977C4E1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553B3-108E-4B10-9DEE-4748E6591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AB6E-1D17-4FCD-9A5A-6AE9D9A9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1A7B3-B543-4970-8D4A-70C2F8C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6EEFC-572E-46E7-89DF-A4D1BA74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B2D5D-EB0A-44B3-AB12-6146000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95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D39D-4221-4137-8121-E22574C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C9E16-2CD3-4C3D-BD3A-5EBBBD3D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CA5CA-B404-4DFF-A43C-CCE10171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EF76-404B-46FC-B122-9CC2869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1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E9BBD-2310-4352-B4CA-98B26FF9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86F7B-8E88-41EA-8E92-873DD2FA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03E43-6CD3-4D87-A545-5E4A1C77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342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9C8-3123-4518-B83A-557FD1E7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523E-7847-4D0E-90A2-3CFB6A75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C5875-842F-45BD-97E3-E640D9E2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5F5C7-3C4A-40C0-9402-47D44E79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A6A5-B562-467C-8263-F6B33100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7791-E9D1-422D-9558-30AD016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080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99B-EC78-4B21-B7C2-731B8FAB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1380-C157-4F0E-9B46-8F49359B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9099-AAAA-4CD8-AA25-05686E10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D200-1199-4CE4-92EB-1397843B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14C47-DB21-422A-AE60-671D1721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387-E85F-494D-8D7F-116AD87B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29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38C3-A5C7-4736-A4FD-7A846BE6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CEAD0-FA7D-41DF-9223-C573B9A8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8DE4-76C3-4105-9361-CD26F700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9F59-D80D-43CF-A952-0711D9F40367}" type="datetimeFigureOut">
              <a:rPr lang="en-SG" smtClean="0"/>
              <a:t>31/3/2021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5971-367F-46EC-A90B-4314B91BE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ABDC-4D0C-469F-8944-24D3B562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0A6F-A217-409C-AEB1-9C3034C00E2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56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23F6F-F7AA-4417-89EA-3728248FAEE6}"/>
              </a:ext>
            </a:extLst>
          </p:cNvPr>
          <p:cNvSpPr/>
          <p:nvPr/>
        </p:nvSpPr>
        <p:spPr>
          <a:xfrm>
            <a:off x="5522461" y="2625409"/>
            <a:ext cx="1458852" cy="6980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785E8-483F-422A-A6BB-544508B47293}"/>
              </a:ext>
            </a:extLst>
          </p:cNvPr>
          <p:cNvSpPr/>
          <p:nvPr/>
        </p:nvSpPr>
        <p:spPr>
          <a:xfrm>
            <a:off x="1732239" y="1060982"/>
            <a:ext cx="1263407" cy="6980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74B5F-48D8-4EE8-B1E9-282BAEAC5242}"/>
              </a:ext>
            </a:extLst>
          </p:cNvPr>
          <p:cNvSpPr/>
          <p:nvPr/>
        </p:nvSpPr>
        <p:spPr>
          <a:xfrm>
            <a:off x="10315499" y="2625409"/>
            <a:ext cx="1263407" cy="6980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DD542-E47E-4C5D-AE61-8D37976DBEDA}"/>
              </a:ext>
            </a:extLst>
          </p:cNvPr>
          <p:cNvSpPr/>
          <p:nvPr/>
        </p:nvSpPr>
        <p:spPr>
          <a:xfrm>
            <a:off x="1732239" y="4076409"/>
            <a:ext cx="1263407" cy="69801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2F0018F-C4EE-4090-9A5D-BFE0DA23AA55}"/>
              </a:ext>
            </a:extLst>
          </p:cNvPr>
          <p:cNvSpPr/>
          <p:nvPr/>
        </p:nvSpPr>
        <p:spPr>
          <a:xfrm>
            <a:off x="7766579" y="2129817"/>
            <a:ext cx="1819493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Reserve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BAAB7-BE83-42A6-B948-63FB828D9A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81313" y="2478825"/>
            <a:ext cx="785266" cy="14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E91725C-CC55-4767-B601-8C6018FE1979}"/>
              </a:ext>
            </a:extLst>
          </p:cNvPr>
          <p:cNvSpPr/>
          <p:nvPr/>
        </p:nvSpPr>
        <p:spPr>
          <a:xfrm>
            <a:off x="7766580" y="3176840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Borrow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3A6D32D-5928-4CEC-AD29-101D6003A8D4}"/>
              </a:ext>
            </a:extLst>
          </p:cNvPr>
          <p:cNvSpPr/>
          <p:nvPr/>
        </p:nvSpPr>
        <p:spPr>
          <a:xfrm>
            <a:off x="3976364" y="4070299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Has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C433B23-8679-4EBA-AA8F-7C27AFB49FDF}"/>
              </a:ext>
            </a:extLst>
          </p:cNvPr>
          <p:cNvSpPr/>
          <p:nvPr/>
        </p:nvSpPr>
        <p:spPr>
          <a:xfrm>
            <a:off x="1480338" y="2572692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Pay for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B160BDF-1D44-4D56-916D-5AE6475F46C8}"/>
              </a:ext>
            </a:extLst>
          </p:cNvPr>
          <p:cNvSpPr/>
          <p:nvPr/>
        </p:nvSpPr>
        <p:spPr>
          <a:xfrm>
            <a:off x="3871662" y="1060982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Make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652ED-C580-49BF-87A6-5DD2D8210877}"/>
              </a:ext>
            </a:extLst>
          </p:cNvPr>
          <p:cNvCxnSpPr>
            <a:endCxn id="11" idx="1"/>
          </p:cNvCxnSpPr>
          <p:nvPr/>
        </p:nvCxnSpPr>
        <p:spPr>
          <a:xfrm>
            <a:off x="6981313" y="3323423"/>
            <a:ext cx="785267" cy="202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2B48F5-C064-4A63-9602-C6A3C0E84E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586072" y="2478825"/>
            <a:ext cx="729427" cy="14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93A03C-BDBD-418C-A526-13E4E990FD76}"/>
              </a:ext>
            </a:extLst>
          </p:cNvPr>
          <p:cNvCxnSpPr>
            <a:stCxn id="11" idx="3"/>
          </p:cNvCxnSpPr>
          <p:nvPr/>
        </p:nvCxnSpPr>
        <p:spPr>
          <a:xfrm flipV="1">
            <a:off x="9530232" y="3323423"/>
            <a:ext cx="785267" cy="202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993D58-095D-4099-83A7-7A1F489242F4}"/>
              </a:ext>
            </a:extLst>
          </p:cNvPr>
          <p:cNvCxnSpPr>
            <a:stCxn id="4" idx="0"/>
            <a:endCxn id="14" idx="3"/>
          </p:cNvCxnSpPr>
          <p:nvPr/>
        </p:nvCxnSpPr>
        <p:spPr>
          <a:xfrm flipH="1" flipV="1">
            <a:off x="5635314" y="1409990"/>
            <a:ext cx="616573" cy="1215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431C62-AD77-49BC-BA7E-2B7DE9D64C2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995646" y="1409990"/>
            <a:ext cx="876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3AEC17-14A7-4DA3-8074-3A6BB30EE3E5}"/>
              </a:ext>
            </a:extLst>
          </p:cNvPr>
          <p:cNvCxnSpPr>
            <a:cxnSpLocks/>
          </p:cNvCxnSpPr>
          <p:nvPr/>
        </p:nvCxnSpPr>
        <p:spPr>
          <a:xfrm flipH="1">
            <a:off x="2383147" y="1758997"/>
            <a:ext cx="1779" cy="81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9D009F-4767-4717-918A-CFB67B29D221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2362164" y="3270707"/>
            <a:ext cx="1779" cy="805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002846-5451-4D78-B5C9-B9A9EB93B87F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995646" y="4419307"/>
            <a:ext cx="980718" cy="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A28933-9F6B-463F-8393-B0FFCE6F5426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 flipV="1">
            <a:off x="5740016" y="3323423"/>
            <a:ext cx="511871" cy="109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096269-ACF7-4D2D-88F7-035BECDB84A8}"/>
              </a:ext>
            </a:extLst>
          </p:cNvPr>
          <p:cNvSpPr txBox="1"/>
          <p:nvPr/>
        </p:nvSpPr>
        <p:spPr>
          <a:xfrm>
            <a:off x="5514342" y="3950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37D1D9-4BA2-4771-9507-6CC1826CF4CE}"/>
              </a:ext>
            </a:extLst>
          </p:cNvPr>
          <p:cNvSpPr txBox="1"/>
          <p:nvPr/>
        </p:nvSpPr>
        <p:spPr>
          <a:xfrm>
            <a:off x="3594528" y="106098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27238-D390-445E-AC32-DBBBA558B038}"/>
              </a:ext>
            </a:extLst>
          </p:cNvPr>
          <p:cNvSpPr txBox="1"/>
          <p:nvPr/>
        </p:nvSpPr>
        <p:spPr>
          <a:xfrm>
            <a:off x="7507024" y="2091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29FB61-C10C-4F2C-8A0D-D621EDADB8E2}"/>
              </a:ext>
            </a:extLst>
          </p:cNvPr>
          <p:cNvSpPr txBox="1"/>
          <p:nvPr/>
        </p:nvSpPr>
        <p:spPr>
          <a:xfrm>
            <a:off x="9323403" y="20666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27BA4-7D2A-4648-8D9E-D62AACAFC3B5}"/>
              </a:ext>
            </a:extLst>
          </p:cNvPr>
          <p:cNvSpPr txBox="1"/>
          <p:nvPr/>
        </p:nvSpPr>
        <p:spPr>
          <a:xfrm>
            <a:off x="9352038" y="311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AA5DF9-423F-4D14-ACC7-109687A90B78}"/>
              </a:ext>
            </a:extLst>
          </p:cNvPr>
          <p:cNvSpPr txBox="1"/>
          <p:nvPr/>
        </p:nvSpPr>
        <p:spPr>
          <a:xfrm>
            <a:off x="7559896" y="3129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A4188-64FD-4B19-A9FE-2B983CA0386B}"/>
              </a:ext>
            </a:extLst>
          </p:cNvPr>
          <p:cNvSpPr txBox="1"/>
          <p:nvPr/>
        </p:nvSpPr>
        <p:spPr>
          <a:xfrm>
            <a:off x="5698341" y="1050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79EF90-76FE-4E0E-93B5-9302C809BEEF}"/>
              </a:ext>
            </a:extLst>
          </p:cNvPr>
          <p:cNvSpPr txBox="1"/>
          <p:nvPr/>
        </p:nvSpPr>
        <p:spPr>
          <a:xfrm>
            <a:off x="3736000" y="403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CD7185-4CA2-4546-9B28-852DF18B7DB3}"/>
              </a:ext>
            </a:extLst>
          </p:cNvPr>
          <p:cNvSpPr txBox="1"/>
          <p:nvPr/>
        </p:nvSpPr>
        <p:spPr>
          <a:xfrm>
            <a:off x="2362164" y="221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85B57-CA35-4001-82DC-CD8349E81640}"/>
              </a:ext>
            </a:extLst>
          </p:cNvPr>
          <p:cNvSpPr txBox="1"/>
          <p:nvPr/>
        </p:nvSpPr>
        <p:spPr>
          <a:xfrm>
            <a:off x="2387433" y="3179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F5B78A-B2D5-4B9C-B902-312CA046E31A}"/>
              </a:ext>
            </a:extLst>
          </p:cNvPr>
          <p:cNvCxnSpPr>
            <a:cxnSpLocks/>
          </p:cNvCxnSpPr>
          <p:nvPr/>
        </p:nvCxnSpPr>
        <p:spPr>
          <a:xfrm flipV="1">
            <a:off x="2995646" y="4461707"/>
            <a:ext cx="1122190" cy="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116555-1204-41B3-B0BD-E776C5DBD7F2}"/>
              </a:ext>
            </a:extLst>
          </p:cNvPr>
          <p:cNvSpPr txBox="1"/>
          <p:nvPr/>
        </p:nvSpPr>
        <p:spPr>
          <a:xfrm>
            <a:off x="3896391" y="4968114"/>
            <a:ext cx="40459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Mandatory Participation from Fine:</a:t>
            </a:r>
          </a:p>
          <a:p>
            <a:r>
              <a:rPr lang="en-SG" sz="1200" dirty="0"/>
              <a:t>A Fine must belong to one user</a:t>
            </a:r>
          </a:p>
          <a:p>
            <a:r>
              <a:rPr lang="en-SG" sz="1200" dirty="0">
                <a:solidFill>
                  <a:srgbClr val="FF0000"/>
                </a:solidFill>
              </a:rPr>
              <a:t>Optional Participation from User:</a:t>
            </a:r>
          </a:p>
          <a:p>
            <a:r>
              <a:rPr lang="en-SG" sz="1200" dirty="0"/>
              <a:t>A user does not necessarily have a fine</a:t>
            </a:r>
          </a:p>
          <a:p>
            <a:r>
              <a:rPr lang="en-SG" sz="1200" dirty="0">
                <a:solidFill>
                  <a:srgbClr val="FF0000"/>
                </a:solidFill>
              </a:rPr>
              <a:t>1 – 1 relationship: </a:t>
            </a:r>
          </a:p>
          <a:p>
            <a:r>
              <a:rPr lang="en-SG" sz="1200" dirty="0"/>
              <a:t>A user has only one fine that is </a:t>
            </a:r>
            <a:r>
              <a:rPr lang="en-SG" sz="1200" b="1" u="sng" dirty="0"/>
              <a:t>aggregated</a:t>
            </a:r>
            <a:r>
              <a:rPr lang="en-SG" sz="1200" dirty="0"/>
              <a:t> by all expired book</a:t>
            </a:r>
          </a:p>
          <a:p>
            <a:r>
              <a:rPr lang="en-SG" sz="1200" dirty="0"/>
              <a:t>borrowings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E916B1-811D-4ECA-B64B-6A789CBB8EC7}"/>
              </a:ext>
            </a:extLst>
          </p:cNvPr>
          <p:cNvSpPr txBox="1"/>
          <p:nvPr/>
        </p:nvSpPr>
        <p:spPr>
          <a:xfrm>
            <a:off x="7844710" y="637912"/>
            <a:ext cx="3609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Optional participation from both sides:</a:t>
            </a:r>
          </a:p>
          <a:p>
            <a:r>
              <a:rPr lang="en-SG" sz="1200" dirty="0"/>
              <a:t>A user does not need to reserve a book and </a:t>
            </a:r>
          </a:p>
          <a:p>
            <a:r>
              <a:rPr lang="en-SG" sz="1200" dirty="0"/>
              <a:t>a book does not need to be reserved by a user</a:t>
            </a:r>
          </a:p>
          <a:p>
            <a:r>
              <a:rPr lang="en-SG" sz="1200" dirty="0">
                <a:solidFill>
                  <a:srgbClr val="FF0000"/>
                </a:solidFill>
              </a:rPr>
              <a:t>1 – M relationship:</a:t>
            </a:r>
          </a:p>
          <a:p>
            <a:r>
              <a:rPr lang="en-SG" sz="1200" dirty="0"/>
              <a:t>A user can reserve many books but a book can only be </a:t>
            </a:r>
          </a:p>
          <a:p>
            <a:r>
              <a:rPr lang="en-SG" sz="1200" dirty="0"/>
              <a:t>reserved by one user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37F287-1365-4480-A035-B09850E00DB7}"/>
              </a:ext>
            </a:extLst>
          </p:cNvPr>
          <p:cNvSpPr txBox="1"/>
          <p:nvPr/>
        </p:nvSpPr>
        <p:spPr>
          <a:xfrm>
            <a:off x="7787523" y="3971343"/>
            <a:ext cx="3471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Optional participation from both sides:</a:t>
            </a:r>
          </a:p>
          <a:p>
            <a:r>
              <a:rPr lang="en-SG" sz="1200" dirty="0"/>
              <a:t>A user does not need to borrow a book and </a:t>
            </a:r>
          </a:p>
          <a:p>
            <a:r>
              <a:rPr lang="en-SG" sz="1200" dirty="0"/>
              <a:t>a book does not need to be borrowed by a user</a:t>
            </a:r>
          </a:p>
          <a:p>
            <a:r>
              <a:rPr lang="en-SG" sz="1200" dirty="0">
                <a:solidFill>
                  <a:srgbClr val="FF0000"/>
                </a:solidFill>
              </a:rPr>
              <a:t>1 – M relationship:</a:t>
            </a:r>
          </a:p>
          <a:p>
            <a:r>
              <a:rPr lang="en-SG" sz="1200" dirty="0"/>
              <a:t>A user can borrow up to 4 books but a book can only</a:t>
            </a:r>
          </a:p>
          <a:p>
            <a:r>
              <a:rPr lang="en-SG" sz="1200" dirty="0"/>
              <a:t>be borrowed by one 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3AAF61-0E72-4E21-BA0B-FB5D48C07402}"/>
              </a:ext>
            </a:extLst>
          </p:cNvPr>
          <p:cNvSpPr txBox="1"/>
          <p:nvPr/>
        </p:nvSpPr>
        <p:spPr>
          <a:xfrm>
            <a:off x="0" y="48738"/>
            <a:ext cx="1505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Mandatory Participation from Payment:</a:t>
            </a:r>
          </a:p>
          <a:p>
            <a:r>
              <a:rPr lang="en-SG" sz="1200" dirty="0"/>
              <a:t>A payment must be made by one user</a:t>
            </a:r>
          </a:p>
          <a:p>
            <a:r>
              <a:rPr lang="en-SG" sz="1200" dirty="0">
                <a:solidFill>
                  <a:srgbClr val="FF0000"/>
                </a:solidFill>
              </a:rPr>
              <a:t>Optional Participation from User:</a:t>
            </a:r>
          </a:p>
          <a:p>
            <a:r>
              <a:rPr lang="en-SG" sz="1200" dirty="0"/>
              <a:t>A user does not necessarily need to make a payment if the user does not have any fines</a:t>
            </a:r>
          </a:p>
          <a:p>
            <a:r>
              <a:rPr lang="en-SG" sz="1200" dirty="0">
                <a:solidFill>
                  <a:srgbClr val="FF0000"/>
                </a:solidFill>
              </a:rPr>
              <a:t>1 – M relationship: </a:t>
            </a:r>
          </a:p>
          <a:p>
            <a:r>
              <a:rPr lang="en-SG" sz="1200" dirty="0"/>
              <a:t>A user can make multiple</a:t>
            </a:r>
          </a:p>
          <a:p>
            <a:r>
              <a:rPr lang="en-SG" sz="1200" dirty="0"/>
              <a:t>Payments but a payment</a:t>
            </a:r>
          </a:p>
          <a:p>
            <a:r>
              <a:rPr lang="en-SG" sz="1200" dirty="0"/>
              <a:t>can only be made by one</a:t>
            </a:r>
          </a:p>
          <a:p>
            <a:r>
              <a:rPr lang="en-SG" sz="1200" dirty="0"/>
              <a:t>user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919980-82E0-4704-9E32-0496CA55B35C}"/>
              </a:ext>
            </a:extLst>
          </p:cNvPr>
          <p:cNvSpPr txBox="1"/>
          <p:nvPr/>
        </p:nvSpPr>
        <p:spPr>
          <a:xfrm>
            <a:off x="22098" y="4829316"/>
            <a:ext cx="3363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Mandatory Participation from </a:t>
            </a:r>
          </a:p>
          <a:p>
            <a:r>
              <a:rPr lang="en-SG" sz="1200" dirty="0">
                <a:solidFill>
                  <a:srgbClr val="FF0000"/>
                </a:solidFill>
              </a:rPr>
              <a:t>payment:</a:t>
            </a:r>
          </a:p>
          <a:p>
            <a:r>
              <a:rPr lang="en-SG" sz="1200" dirty="0"/>
              <a:t>A payment must pay for a fine</a:t>
            </a:r>
          </a:p>
          <a:p>
            <a:r>
              <a:rPr lang="en-SG" sz="1200" dirty="0">
                <a:solidFill>
                  <a:srgbClr val="FF0000"/>
                </a:solidFill>
              </a:rPr>
              <a:t>Optional participation </a:t>
            </a:r>
          </a:p>
          <a:p>
            <a:r>
              <a:rPr lang="en-SG" sz="1200" dirty="0">
                <a:solidFill>
                  <a:srgbClr val="FF0000"/>
                </a:solidFill>
              </a:rPr>
              <a:t>From fine:</a:t>
            </a:r>
          </a:p>
          <a:p>
            <a:r>
              <a:rPr lang="en-SG" sz="1200" dirty="0"/>
              <a:t>A fine does not need to be </a:t>
            </a:r>
          </a:p>
          <a:p>
            <a:r>
              <a:rPr lang="en-SG" sz="1200" dirty="0"/>
              <a:t>paid by a payment if it has not been paid</a:t>
            </a:r>
          </a:p>
          <a:p>
            <a:r>
              <a:rPr lang="en-SG" sz="1200" dirty="0">
                <a:solidFill>
                  <a:srgbClr val="FF0000"/>
                </a:solidFill>
              </a:rPr>
              <a:t>1 – 1 relationship:</a:t>
            </a:r>
          </a:p>
          <a:p>
            <a:r>
              <a:rPr lang="en-SG" sz="1200" dirty="0"/>
              <a:t>A fine can only be paid by one payment and a</a:t>
            </a:r>
          </a:p>
          <a:p>
            <a:r>
              <a:rPr lang="en-SG" sz="1200" dirty="0"/>
              <a:t>payment can only pay one fine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6D9D7A-B067-49DC-9A68-DF65A6D0DFEA}"/>
              </a:ext>
            </a:extLst>
          </p:cNvPr>
          <p:cNvSpPr txBox="1"/>
          <p:nvPr/>
        </p:nvSpPr>
        <p:spPr>
          <a:xfrm>
            <a:off x="3103364" y="161670"/>
            <a:ext cx="629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CONCEPTUAL MODEL WITH CARDINALITIES AND PARTICIPATION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DD52AC-9E09-4092-A7C2-882385FD9BA5}"/>
              </a:ext>
            </a:extLst>
          </p:cNvPr>
          <p:cNvGrpSpPr/>
          <p:nvPr/>
        </p:nvGrpSpPr>
        <p:grpSpPr>
          <a:xfrm>
            <a:off x="1496718" y="455636"/>
            <a:ext cx="1858680" cy="473040"/>
            <a:chOff x="1496718" y="455636"/>
            <a:chExt cx="185868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5CBB0E-746D-4BBA-B075-741DE8489BB5}"/>
                    </a:ext>
                  </a:extLst>
                </p14:cNvPr>
                <p14:cNvContentPartPr/>
                <p14:nvPr/>
              </p14:nvContentPartPr>
              <p14:xfrm>
                <a:off x="1496718" y="455636"/>
                <a:ext cx="1793520" cy="44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5CBB0E-746D-4BBA-B075-741DE8489B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7718" y="446636"/>
                  <a:ext cx="1811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AEA0E5-A001-43E6-A7A9-9257AA4EE74F}"/>
                    </a:ext>
                  </a:extLst>
                </p14:cNvPr>
                <p14:cNvContentPartPr/>
                <p14:nvPr/>
              </p14:nvContentPartPr>
              <p14:xfrm>
                <a:off x="3202038" y="847316"/>
                <a:ext cx="153360" cy="81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AEA0E5-A001-43E6-A7A9-9257AA4EE7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3038" y="838676"/>
                  <a:ext cx="1710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1C8331-3B77-4D2F-A283-C365C0631139}"/>
              </a:ext>
            </a:extLst>
          </p:cNvPr>
          <p:cNvGrpSpPr/>
          <p:nvPr/>
        </p:nvGrpSpPr>
        <p:grpSpPr>
          <a:xfrm>
            <a:off x="1237878" y="3383876"/>
            <a:ext cx="635400" cy="1347480"/>
            <a:chOff x="1237878" y="3383876"/>
            <a:chExt cx="635400" cy="13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E2AABE-9C51-4FB3-9030-728C4DBC0FE0}"/>
                    </a:ext>
                  </a:extLst>
                </p14:cNvPr>
                <p14:cNvContentPartPr/>
                <p14:nvPr/>
              </p14:nvContentPartPr>
              <p14:xfrm>
                <a:off x="1237878" y="3437516"/>
                <a:ext cx="615240" cy="129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E2AABE-9C51-4FB3-9030-728C4DBC0F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9238" y="3428516"/>
                  <a:ext cx="63288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73B04A-B008-4060-A70C-60CB6FFB770E}"/>
                    </a:ext>
                  </a:extLst>
                </p14:cNvPr>
                <p14:cNvContentPartPr/>
                <p14:nvPr/>
              </p14:nvContentPartPr>
              <p14:xfrm>
                <a:off x="1797678" y="3383876"/>
                <a:ext cx="75600" cy="106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73B04A-B008-4060-A70C-60CB6FFB77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8678" y="3375236"/>
                  <a:ext cx="932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183976-778F-475A-BEAE-006AA9F94E30}"/>
              </a:ext>
            </a:extLst>
          </p:cNvPr>
          <p:cNvGrpSpPr/>
          <p:nvPr/>
        </p:nvGrpSpPr>
        <p:grpSpPr>
          <a:xfrm>
            <a:off x="3682278" y="4666196"/>
            <a:ext cx="229680" cy="532080"/>
            <a:chOff x="3682278" y="4666196"/>
            <a:chExt cx="22968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9FEE37-8D81-42EE-942C-9DB16794DAE1}"/>
                    </a:ext>
                  </a:extLst>
                </p14:cNvPr>
                <p14:cNvContentPartPr/>
                <p14:nvPr/>
              </p14:nvContentPartPr>
              <p14:xfrm>
                <a:off x="3682278" y="4728836"/>
                <a:ext cx="219960" cy="469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9FEE37-8D81-42EE-942C-9DB16794DA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3638" y="4719836"/>
                  <a:ext cx="237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4CC235-ED18-4FAC-B373-698E6E174C5F}"/>
                    </a:ext>
                  </a:extLst>
                </p14:cNvPr>
                <p14:cNvContentPartPr/>
                <p14:nvPr/>
              </p14:nvContentPartPr>
              <p14:xfrm>
                <a:off x="3855438" y="4666196"/>
                <a:ext cx="5652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4CC235-ED18-4FAC-B373-698E6E174C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6798" y="4657556"/>
                  <a:ext cx="741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BEF7A2-FB57-4B0E-BA95-8ED721D86670}"/>
              </a:ext>
            </a:extLst>
          </p:cNvPr>
          <p:cNvGrpSpPr/>
          <p:nvPr/>
        </p:nvGrpSpPr>
        <p:grpSpPr>
          <a:xfrm>
            <a:off x="7951878" y="1863596"/>
            <a:ext cx="122400" cy="301680"/>
            <a:chOff x="7951878" y="1863596"/>
            <a:chExt cx="1224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874157-7B98-49C8-99E7-5A1F59A511CE}"/>
                    </a:ext>
                  </a:extLst>
                </p14:cNvPr>
                <p14:cNvContentPartPr/>
                <p14:nvPr/>
              </p14:nvContentPartPr>
              <p14:xfrm>
                <a:off x="8015238" y="1863596"/>
                <a:ext cx="34200" cy="297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874157-7B98-49C8-99E7-5A1F59A511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06598" y="1854956"/>
                  <a:ext cx="51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BE1C02-EEEF-4F19-AF11-A29E1A04B6C7}"/>
                    </a:ext>
                  </a:extLst>
                </p14:cNvPr>
                <p14:cNvContentPartPr/>
                <p14:nvPr/>
              </p14:nvContentPartPr>
              <p14:xfrm>
                <a:off x="7951878" y="2077436"/>
                <a:ext cx="122400" cy="87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BE1C02-EEEF-4F19-AF11-A29E1A04B6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3238" y="2068436"/>
                  <a:ext cx="1400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2815B75-544C-493E-9FBC-D770285F34D2}"/>
              </a:ext>
            </a:extLst>
          </p:cNvPr>
          <p:cNvGrpSpPr/>
          <p:nvPr/>
        </p:nvGrpSpPr>
        <p:grpSpPr>
          <a:xfrm>
            <a:off x="7972038" y="3784556"/>
            <a:ext cx="99720" cy="216000"/>
            <a:chOff x="7972038" y="3784556"/>
            <a:chExt cx="997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014001-21C5-4BC4-9F61-6B43F19698E2}"/>
                    </a:ext>
                  </a:extLst>
                </p14:cNvPr>
                <p14:cNvContentPartPr/>
                <p14:nvPr/>
              </p14:nvContentPartPr>
              <p14:xfrm>
                <a:off x="7986078" y="3790316"/>
                <a:ext cx="65880" cy="210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014001-21C5-4BC4-9F61-6B43F19698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77438" y="3781316"/>
                  <a:ext cx="83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052320-17E9-4572-8D71-416E454D76BF}"/>
                    </a:ext>
                  </a:extLst>
                </p14:cNvPr>
                <p14:cNvContentPartPr/>
                <p14:nvPr/>
              </p14:nvContentPartPr>
              <p14:xfrm>
                <a:off x="7972038" y="3784556"/>
                <a:ext cx="99720" cy="58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052320-17E9-4572-8D71-416E454D76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63038" y="3775916"/>
                  <a:ext cx="117360" cy="75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4E3744-E795-42A1-BC56-A2C241232510}"/>
              </a:ext>
            </a:extLst>
          </p:cNvPr>
          <p:cNvCxnSpPr>
            <a:cxnSpLocks/>
          </p:cNvCxnSpPr>
          <p:nvPr/>
        </p:nvCxnSpPr>
        <p:spPr>
          <a:xfrm>
            <a:off x="2979422" y="1430314"/>
            <a:ext cx="99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61DD739-1FF1-4A74-97A8-64C843C4A132}"/>
              </a:ext>
            </a:extLst>
          </p:cNvPr>
          <p:cNvCxnSpPr>
            <a:cxnSpLocks/>
          </p:cNvCxnSpPr>
          <p:nvPr/>
        </p:nvCxnSpPr>
        <p:spPr>
          <a:xfrm flipH="1">
            <a:off x="2342659" y="1773151"/>
            <a:ext cx="1779" cy="81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3D207B9-99F0-4C40-97A1-477DB8482117}"/>
              </a:ext>
            </a:extLst>
          </p:cNvPr>
          <p:cNvSpPr/>
          <p:nvPr/>
        </p:nvSpPr>
        <p:spPr>
          <a:xfrm>
            <a:off x="1781563" y="4114752"/>
            <a:ext cx="1178415" cy="58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39601D0D-E4D8-42A4-A15D-9584C50C5C14}"/>
              </a:ext>
            </a:extLst>
          </p:cNvPr>
          <p:cNvSpPr/>
          <p:nvPr/>
        </p:nvSpPr>
        <p:spPr>
          <a:xfrm>
            <a:off x="4093806" y="4116408"/>
            <a:ext cx="1548807" cy="6129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00" b="1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9C034DB-7CC8-492D-9677-2FE47F78D863}"/>
              </a:ext>
            </a:extLst>
          </p:cNvPr>
          <p:cNvSpPr/>
          <p:nvPr/>
        </p:nvSpPr>
        <p:spPr>
          <a:xfrm>
            <a:off x="1596366" y="2621378"/>
            <a:ext cx="1548807" cy="6129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00" b="1" dirty="0"/>
          </a:p>
        </p:txBody>
      </p:sp>
    </p:spTree>
    <p:extLst>
      <p:ext uri="{BB962C8B-B14F-4D97-AF65-F5344CB8AC3E}">
        <p14:creationId xmlns:p14="http://schemas.microsoft.com/office/powerpoint/2010/main" val="31911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23F6F-F7AA-4417-89EA-3728248FAEE6}"/>
              </a:ext>
            </a:extLst>
          </p:cNvPr>
          <p:cNvSpPr/>
          <p:nvPr/>
        </p:nvSpPr>
        <p:spPr>
          <a:xfrm>
            <a:off x="5522461" y="2625409"/>
            <a:ext cx="1458852" cy="6980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785E8-483F-422A-A6BB-544508B47293}"/>
              </a:ext>
            </a:extLst>
          </p:cNvPr>
          <p:cNvSpPr/>
          <p:nvPr/>
        </p:nvSpPr>
        <p:spPr>
          <a:xfrm>
            <a:off x="1732239" y="1060982"/>
            <a:ext cx="1263407" cy="6980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74B5F-48D8-4EE8-B1E9-282BAEAC5242}"/>
              </a:ext>
            </a:extLst>
          </p:cNvPr>
          <p:cNvSpPr/>
          <p:nvPr/>
        </p:nvSpPr>
        <p:spPr>
          <a:xfrm>
            <a:off x="10315499" y="2625409"/>
            <a:ext cx="1263407" cy="6980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DD542-E47E-4C5D-AE61-8D37976DBEDA}"/>
              </a:ext>
            </a:extLst>
          </p:cNvPr>
          <p:cNvSpPr/>
          <p:nvPr/>
        </p:nvSpPr>
        <p:spPr>
          <a:xfrm>
            <a:off x="1736026" y="4060679"/>
            <a:ext cx="1263407" cy="69801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2F0018F-C4EE-4090-9A5D-BFE0DA23AA55}"/>
              </a:ext>
            </a:extLst>
          </p:cNvPr>
          <p:cNvSpPr/>
          <p:nvPr/>
        </p:nvSpPr>
        <p:spPr>
          <a:xfrm>
            <a:off x="7766579" y="2129817"/>
            <a:ext cx="1819493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Reserve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BAAB7-BE83-42A6-B948-63FB828D9A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81313" y="2478825"/>
            <a:ext cx="785266" cy="14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E91725C-CC55-4767-B601-8C6018FE1979}"/>
              </a:ext>
            </a:extLst>
          </p:cNvPr>
          <p:cNvSpPr/>
          <p:nvPr/>
        </p:nvSpPr>
        <p:spPr>
          <a:xfrm>
            <a:off x="7766580" y="3176840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Borrow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3A6D32D-5928-4CEC-AD29-101D6003A8D4}"/>
              </a:ext>
            </a:extLst>
          </p:cNvPr>
          <p:cNvSpPr/>
          <p:nvPr/>
        </p:nvSpPr>
        <p:spPr>
          <a:xfrm>
            <a:off x="3976364" y="4070299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Has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C433B23-8679-4EBA-AA8F-7C27AFB49FDF}"/>
              </a:ext>
            </a:extLst>
          </p:cNvPr>
          <p:cNvSpPr/>
          <p:nvPr/>
        </p:nvSpPr>
        <p:spPr>
          <a:xfrm>
            <a:off x="1480338" y="2572692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Pay for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B160BDF-1D44-4D56-916D-5AE6475F46C8}"/>
              </a:ext>
            </a:extLst>
          </p:cNvPr>
          <p:cNvSpPr/>
          <p:nvPr/>
        </p:nvSpPr>
        <p:spPr>
          <a:xfrm>
            <a:off x="3871662" y="1060982"/>
            <a:ext cx="1763652" cy="69801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500" b="1" dirty="0"/>
              <a:t>Make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652ED-C580-49BF-87A6-5DD2D8210877}"/>
              </a:ext>
            </a:extLst>
          </p:cNvPr>
          <p:cNvCxnSpPr>
            <a:endCxn id="11" idx="1"/>
          </p:cNvCxnSpPr>
          <p:nvPr/>
        </p:nvCxnSpPr>
        <p:spPr>
          <a:xfrm>
            <a:off x="6981313" y="3323423"/>
            <a:ext cx="785267" cy="202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2B48F5-C064-4A63-9602-C6A3C0E84E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586072" y="2478825"/>
            <a:ext cx="729427" cy="14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93A03C-BDBD-418C-A526-13E4E990FD76}"/>
              </a:ext>
            </a:extLst>
          </p:cNvPr>
          <p:cNvCxnSpPr>
            <a:stCxn id="11" idx="3"/>
          </p:cNvCxnSpPr>
          <p:nvPr/>
        </p:nvCxnSpPr>
        <p:spPr>
          <a:xfrm flipV="1">
            <a:off x="9530232" y="3323423"/>
            <a:ext cx="785267" cy="202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993D58-095D-4099-83A7-7A1F489242F4}"/>
              </a:ext>
            </a:extLst>
          </p:cNvPr>
          <p:cNvCxnSpPr>
            <a:stCxn id="4" idx="0"/>
            <a:endCxn id="14" idx="3"/>
          </p:cNvCxnSpPr>
          <p:nvPr/>
        </p:nvCxnSpPr>
        <p:spPr>
          <a:xfrm flipH="1" flipV="1">
            <a:off x="5635314" y="1409990"/>
            <a:ext cx="616573" cy="1215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431C62-AD77-49BC-BA7E-2B7DE9D64C2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995646" y="1409990"/>
            <a:ext cx="876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3AEC17-14A7-4DA3-8074-3A6BB30EE3E5}"/>
              </a:ext>
            </a:extLst>
          </p:cNvPr>
          <p:cNvCxnSpPr>
            <a:cxnSpLocks/>
          </p:cNvCxnSpPr>
          <p:nvPr/>
        </p:nvCxnSpPr>
        <p:spPr>
          <a:xfrm flipH="1">
            <a:off x="2383147" y="1758997"/>
            <a:ext cx="1779" cy="81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9D009F-4767-4717-918A-CFB67B29D221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2362164" y="3270707"/>
            <a:ext cx="5566" cy="78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002846-5451-4D78-B5C9-B9A9EB93B87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999433" y="4409687"/>
            <a:ext cx="976931" cy="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A28933-9F6B-463F-8393-B0FFCE6F5426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 flipV="1">
            <a:off x="5740016" y="3323423"/>
            <a:ext cx="511871" cy="109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096269-ACF7-4D2D-88F7-035BECDB84A8}"/>
              </a:ext>
            </a:extLst>
          </p:cNvPr>
          <p:cNvSpPr txBox="1"/>
          <p:nvPr/>
        </p:nvSpPr>
        <p:spPr>
          <a:xfrm>
            <a:off x="5514342" y="3950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37D1D9-4BA2-4771-9507-6CC1826CF4CE}"/>
              </a:ext>
            </a:extLst>
          </p:cNvPr>
          <p:cNvSpPr txBox="1"/>
          <p:nvPr/>
        </p:nvSpPr>
        <p:spPr>
          <a:xfrm>
            <a:off x="3594528" y="106098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27238-D390-445E-AC32-DBBBA558B038}"/>
              </a:ext>
            </a:extLst>
          </p:cNvPr>
          <p:cNvSpPr txBox="1"/>
          <p:nvPr/>
        </p:nvSpPr>
        <p:spPr>
          <a:xfrm>
            <a:off x="7507024" y="2091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29FB61-C10C-4F2C-8A0D-D621EDADB8E2}"/>
              </a:ext>
            </a:extLst>
          </p:cNvPr>
          <p:cNvSpPr txBox="1"/>
          <p:nvPr/>
        </p:nvSpPr>
        <p:spPr>
          <a:xfrm>
            <a:off x="9323403" y="20666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27BA4-7D2A-4648-8D9E-D62AACAFC3B5}"/>
              </a:ext>
            </a:extLst>
          </p:cNvPr>
          <p:cNvSpPr txBox="1"/>
          <p:nvPr/>
        </p:nvSpPr>
        <p:spPr>
          <a:xfrm>
            <a:off x="9352038" y="3113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AA5DF9-423F-4D14-ACC7-109687A90B78}"/>
              </a:ext>
            </a:extLst>
          </p:cNvPr>
          <p:cNvSpPr txBox="1"/>
          <p:nvPr/>
        </p:nvSpPr>
        <p:spPr>
          <a:xfrm>
            <a:off x="7559896" y="3129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A4188-64FD-4B19-A9FE-2B983CA0386B}"/>
              </a:ext>
            </a:extLst>
          </p:cNvPr>
          <p:cNvSpPr txBox="1"/>
          <p:nvPr/>
        </p:nvSpPr>
        <p:spPr>
          <a:xfrm>
            <a:off x="5698341" y="1050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79EF90-76FE-4E0E-93B5-9302C809BEEF}"/>
              </a:ext>
            </a:extLst>
          </p:cNvPr>
          <p:cNvSpPr txBox="1"/>
          <p:nvPr/>
        </p:nvSpPr>
        <p:spPr>
          <a:xfrm>
            <a:off x="3736000" y="403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CD7185-4CA2-4546-9B28-852DF18B7DB3}"/>
              </a:ext>
            </a:extLst>
          </p:cNvPr>
          <p:cNvSpPr txBox="1"/>
          <p:nvPr/>
        </p:nvSpPr>
        <p:spPr>
          <a:xfrm>
            <a:off x="2362164" y="221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85B57-CA35-4001-82DC-CD8349E81640}"/>
              </a:ext>
            </a:extLst>
          </p:cNvPr>
          <p:cNvSpPr txBox="1"/>
          <p:nvPr/>
        </p:nvSpPr>
        <p:spPr>
          <a:xfrm>
            <a:off x="2387433" y="3179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F5B78A-B2D5-4B9C-B902-312CA046E31A}"/>
              </a:ext>
            </a:extLst>
          </p:cNvPr>
          <p:cNvCxnSpPr>
            <a:cxnSpLocks/>
          </p:cNvCxnSpPr>
          <p:nvPr/>
        </p:nvCxnSpPr>
        <p:spPr>
          <a:xfrm flipV="1">
            <a:off x="2995646" y="4461707"/>
            <a:ext cx="1122190" cy="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B6D9D7A-B067-49DC-9A68-DF65A6D0DFEA}"/>
              </a:ext>
            </a:extLst>
          </p:cNvPr>
          <p:cNvSpPr txBox="1"/>
          <p:nvPr/>
        </p:nvSpPr>
        <p:spPr>
          <a:xfrm>
            <a:off x="4084263" y="157977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CONCEPTUAL MODEL WITH ATTRIBUTES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4E3744-E795-42A1-BC56-A2C241232510}"/>
              </a:ext>
            </a:extLst>
          </p:cNvPr>
          <p:cNvCxnSpPr>
            <a:cxnSpLocks/>
          </p:cNvCxnSpPr>
          <p:nvPr/>
        </p:nvCxnSpPr>
        <p:spPr>
          <a:xfrm>
            <a:off x="2979422" y="1430314"/>
            <a:ext cx="996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61DD739-1FF1-4A74-97A8-64C843C4A132}"/>
              </a:ext>
            </a:extLst>
          </p:cNvPr>
          <p:cNvCxnSpPr>
            <a:cxnSpLocks/>
          </p:cNvCxnSpPr>
          <p:nvPr/>
        </p:nvCxnSpPr>
        <p:spPr>
          <a:xfrm flipH="1">
            <a:off x="2342659" y="1773151"/>
            <a:ext cx="1779" cy="81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1F130A1-96CE-47CF-933C-5170D5471F7F}"/>
              </a:ext>
            </a:extLst>
          </p:cNvPr>
          <p:cNvSpPr/>
          <p:nvPr/>
        </p:nvSpPr>
        <p:spPr>
          <a:xfrm>
            <a:off x="10526071" y="1772959"/>
            <a:ext cx="1193606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solidFill>
                  <a:srgbClr val="00B0F0"/>
                </a:solidFill>
              </a:rPr>
              <a:t>bookID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D7ED37-2ADA-4A75-987F-C9FD6070B57B}"/>
              </a:ext>
            </a:extLst>
          </p:cNvPr>
          <p:cNvSpPr/>
          <p:nvPr/>
        </p:nvSpPr>
        <p:spPr>
          <a:xfrm>
            <a:off x="4151084" y="3115198"/>
            <a:ext cx="1242545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B050"/>
                </a:solidFill>
              </a:rPr>
              <a:t>password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D9A6C7-B5E8-460C-B1C5-0AD36CC1D0C0}"/>
              </a:ext>
            </a:extLst>
          </p:cNvPr>
          <p:cNvSpPr/>
          <p:nvPr/>
        </p:nvSpPr>
        <p:spPr>
          <a:xfrm>
            <a:off x="4151085" y="2251353"/>
            <a:ext cx="1193606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solidFill>
                  <a:srgbClr val="00B050"/>
                </a:solidFill>
              </a:rPr>
              <a:t>userID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96C85B-0C91-463C-AAC2-FCACA07B47F8}"/>
              </a:ext>
            </a:extLst>
          </p:cNvPr>
          <p:cNvSpPr/>
          <p:nvPr/>
        </p:nvSpPr>
        <p:spPr>
          <a:xfrm>
            <a:off x="7842780" y="1373371"/>
            <a:ext cx="1527996" cy="5122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reserveDate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9A3AB-6A05-47E3-ABB4-0DA5F46FED41}"/>
              </a:ext>
            </a:extLst>
          </p:cNvPr>
          <p:cNvSpPr/>
          <p:nvPr/>
        </p:nvSpPr>
        <p:spPr>
          <a:xfrm>
            <a:off x="7266493" y="4320195"/>
            <a:ext cx="1492844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borrowDate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C00F87-9CB4-42BD-AF90-7A06993A3991}"/>
              </a:ext>
            </a:extLst>
          </p:cNvPr>
          <p:cNvSpPr/>
          <p:nvPr/>
        </p:nvSpPr>
        <p:spPr>
          <a:xfrm>
            <a:off x="8840321" y="4321584"/>
            <a:ext cx="1263408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dueDate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3A5EB6A-41FE-46E9-B28C-C869087A34F2}"/>
              </a:ext>
            </a:extLst>
          </p:cNvPr>
          <p:cNvSpPr/>
          <p:nvPr/>
        </p:nvSpPr>
        <p:spPr>
          <a:xfrm>
            <a:off x="518496" y="4897194"/>
            <a:ext cx="1573379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0000"/>
                </a:solidFill>
              </a:rPr>
              <a:t>fineAmount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E193B9-6EE0-4798-B565-680BDCC136FA}"/>
              </a:ext>
            </a:extLst>
          </p:cNvPr>
          <p:cNvSpPr/>
          <p:nvPr/>
        </p:nvSpPr>
        <p:spPr>
          <a:xfrm>
            <a:off x="1607307" y="184183"/>
            <a:ext cx="1997429" cy="5310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C000"/>
                </a:solidFill>
              </a:rPr>
              <a:t>paymentAmount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5D4653A-9EAC-4A97-BCB7-6189F961DB8C}"/>
              </a:ext>
            </a:extLst>
          </p:cNvPr>
          <p:cNvSpPr/>
          <p:nvPr/>
        </p:nvSpPr>
        <p:spPr>
          <a:xfrm>
            <a:off x="80799" y="485182"/>
            <a:ext cx="1651440" cy="4742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FFC000"/>
                </a:solidFill>
              </a:rPr>
              <a:t>paymentDate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0DA11EB-2E18-46EE-9701-7FBE36AC0702}"/>
              </a:ext>
            </a:extLst>
          </p:cNvPr>
          <p:cNvSpPr/>
          <p:nvPr/>
        </p:nvSpPr>
        <p:spPr>
          <a:xfrm>
            <a:off x="10846954" y="3548531"/>
            <a:ext cx="1263407" cy="530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00B0F0"/>
                </a:solidFill>
              </a:rPr>
              <a:t>bookTitle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6D8C1-B52A-4428-B164-7CE807C87BA3}"/>
              </a:ext>
            </a:extLst>
          </p:cNvPr>
          <p:cNvCxnSpPr>
            <a:cxnSpLocks/>
            <a:stCxn id="83" idx="6"/>
            <a:endCxn id="83" idx="6"/>
          </p:cNvCxnSpPr>
          <p:nvPr/>
        </p:nvCxnSpPr>
        <p:spPr>
          <a:xfrm>
            <a:off x="1732239" y="7222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C021-E19E-4E20-94CE-5469F862FF07}"/>
              </a:ext>
            </a:extLst>
          </p:cNvPr>
          <p:cNvCxnSpPr>
            <a:cxnSpLocks/>
            <a:stCxn id="83" idx="4"/>
            <a:endCxn id="5" idx="1"/>
          </p:cNvCxnSpPr>
          <p:nvPr/>
        </p:nvCxnSpPr>
        <p:spPr>
          <a:xfrm>
            <a:off x="906519" y="959405"/>
            <a:ext cx="825720" cy="450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B5A0C5-4D04-4F7A-9688-7AEA7278CC21}"/>
              </a:ext>
            </a:extLst>
          </p:cNvPr>
          <p:cNvCxnSpPr>
            <a:cxnSpLocks/>
            <a:stCxn id="81" idx="4"/>
            <a:endCxn id="5" idx="0"/>
          </p:cNvCxnSpPr>
          <p:nvPr/>
        </p:nvCxnSpPr>
        <p:spPr>
          <a:xfrm flipH="1">
            <a:off x="2363943" y="715216"/>
            <a:ext cx="242079" cy="345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6596AD-E3CF-4111-895E-2334F2509616}"/>
              </a:ext>
            </a:extLst>
          </p:cNvPr>
          <p:cNvCxnSpPr>
            <a:stCxn id="78" idx="0"/>
          </p:cNvCxnSpPr>
          <p:nvPr/>
        </p:nvCxnSpPr>
        <p:spPr>
          <a:xfrm flipV="1">
            <a:off x="1305186" y="4604287"/>
            <a:ext cx="427053" cy="292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AC43BE-56D6-40A8-9F7C-9758ED0519A8}"/>
              </a:ext>
            </a:extLst>
          </p:cNvPr>
          <p:cNvCxnSpPr>
            <a:stCxn id="56" idx="7"/>
            <a:endCxn id="4" idx="1"/>
          </p:cNvCxnSpPr>
          <p:nvPr/>
        </p:nvCxnSpPr>
        <p:spPr>
          <a:xfrm flipV="1">
            <a:off x="5211662" y="2974416"/>
            <a:ext cx="310799" cy="218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A5A1E9-DA58-4885-ACA0-243CAD75F583}"/>
              </a:ext>
            </a:extLst>
          </p:cNvPr>
          <p:cNvCxnSpPr>
            <a:stCxn id="57" idx="6"/>
          </p:cNvCxnSpPr>
          <p:nvPr/>
        </p:nvCxnSpPr>
        <p:spPr>
          <a:xfrm>
            <a:off x="5344691" y="2516599"/>
            <a:ext cx="168657" cy="108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B70436-4891-4A62-85DD-E4B7AB65C661}"/>
              </a:ext>
            </a:extLst>
          </p:cNvPr>
          <p:cNvCxnSpPr>
            <a:cxnSpLocks/>
            <a:stCxn id="58" idx="4"/>
            <a:endCxn id="8" idx="0"/>
          </p:cNvCxnSpPr>
          <p:nvPr/>
        </p:nvCxnSpPr>
        <p:spPr>
          <a:xfrm>
            <a:off x="8606778" y="1885667"/>
            <a:ext cx="69548" cy="244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844BB1-C381-408B-92D6-A29EC92969C4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8012915" y="3874855"/>
            <a:ext cx="635491" cy="44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4C68E76-E682-43D5-A351-A9F96532F78E}"/>
              </a:ext>
            </a:extLst>
          </p:cNvPr>
          <p:cNvCxnSpPr>
            <a:cxnSpLocks/>
            <a:stCxn id="11" idx="2"/>
            <a:endCxn id="76" idx="0"/>
          </p:cNvCxnSpPr>
          <p:nvPr/>
        </p:nvCxnSpPr>
        <p:spPr>
          <a:xfrm>
            <a:off x="8648406" y="3874855"/>
            <a:ext cx="823619" cy="446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DFCDFC3-6933-4AFF-B5DC-77CFDCA0195C}"/>
              </a:ext>
            </a:extLst>
          </p:cNvPr>
          <p:cNvCxnSpPr>
            <a:cxnSpLocks/>
            <a:stCxn id="6" idx="2"/>
            <a:endCxn id="84" idx="0"/>
          </p:cNvCxnSpPr>
          <p:nvPr/>
        </p:nvCxnSpPr>
        <p:spPr>
          <a:xfrm>
            <a:off x="10947203" y="3323424"/>
            <a:ext cx="531455" cy="225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9EEB99D-5EC0-4989-B66B-0BBF35BEE513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V="1">
            <a:off x="10947203" y="2303451"/>
            <a:ext cx="175671" cy="32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5BF99-D767-4BC2-8121-41F5C418F7FD}"/>
              </a:ext>
            </a:extLst>
          </p:cNvPr>
          <p:cNvSpPr/>
          <p:nvPr/>
        </p:nvSpPr>
        <p:spPr>
          <a:xfrm>
            <a:off x="1781563" y="4114752"/>
            <a:ext cx="1178415" cy="589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18C74C5C-C24D-4210-B044-25DD3DE815DE}"/>
              </a:ext>
            </a:extLst>
          </p:cNvPr>
          <p:cNvSpPr/>
          <p:nvPr/>
        </p:nvSpPr>
        <p:spPr>
          <a:xfrm>
            <a:off x="4093806" y="4116408"/>
            <a:ext cx="1548807" cy="6129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00" b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25D0DA1-C150-4DB0-84BC-27592E982D56}"/>
              </a:ext>
            </a:extLst>
          </p:cNvPr>
          <p:cNvSpPr/>
          <p:nvPr/>
        </p:nvSpPr>
        <p:spPr>
          <a:xfrm>
            <a:off x="99345" y="1874841"/>
            <a:ext cx="1666917" cy="4786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solidFill>
                  <a:srgbClr val="FFC000"/>
                </a:solidFill>
              </a:rPr>
              <a:t>paymentNo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09B9C0-E554-4515-88EE-36BAAB06713A}"/>
              </a:ext>
            </a:extLst>
          </p:cNvPr>
          <p:cNvCxnSpPr>
            <a:stCxn id="68" idx="0"/>
          </p:cNvCxnSpPr>
          <p:nvPr/>
        </p:nvCxnSpPr>
        <p:spPr>
          <a:xfrm flipV="1">
            <a:off x="932804" y="1629519"/>
            <a:ext cx="799435" cy="245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F287BDCD-F4AB-4BEE-8379-8CB4EAE8A581}"/>
              </a:ext>
            </a:extLst>
          </p:cNvPr>
          <p:cNvSpPr/>
          <p:nvPr/>
        </p:nvSpPr>
        <p:spPr>
          <a:xfrm>
            <a:off x="1596366" y="2621378"/>
            <a:ext cx="1548807" cy="6129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00" b="1" dirty="0"/>
          </a:p>
        </p:txBody>
      </p:sp>
    </p:spTree>
    <p:extLst>
      <p:ext uri="{BB962C8B-B14F-4D97-AF65-F5344CB8AC3E}">
        <p14:creationId xmlns:p14="http://schemas.microsoft.com/office/powerpoint/2010/main" val="70791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A303-A279-4431-AF99-E8A709E5CCEF}"/>
              </a:ext>
            </a:extLst>
          </p:cNvPr>
          <p:cNvSpPr txBox="1"/>
          <p:nvPr/>
        </p:nvSpPr>
        <p:spPr>
          <a:xfrm>
            <a:off x="3686279" y="465000"/>
            <a:ext cx="3648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/>
              <a:t>LOGICAL MODEL 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181A2-FC1B-4153-BC39-9EFDD2C7EBB6}"/>
              </a:ext>
            </a:extLst>
          </p:cNvPr>
          <p:cNvSpPr txBox="1"/>
          <p:nvPr/>
        </p:nvSpPr>
        <p:spPr>
          <a:xfrm>
            <a:off x="1111624" y="1388024"/>
            <a:ext cx="276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RELATIONS FROM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78B12-560C-4826-80F4-CCB4319EA6E0}"/>
              </a:ext>
            </a:extLst>
          </p:cNvPr>
          <p:cNvSpPr txBox="1"/>
          <p:nvPr/>
        </p:nvSpPr>
        <p:spPr>
          <a:xfrm>
            <a:off x="1111624" y="1804651"/>
            <a:ext cx="2047997" cy="328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B4E5E-A802-42D2-A575-91BF9DB34BF3}"/>
              </a:ext>
            </a:extLst>
          </p:cNvPr>
          <p:cNvSpPr txBox="1"/>
          <p:nvPr/>
        </p:nvSpPr>
        <p:spPr>
          <a:xfrm>
            <a:off x="1111623" y="3120161"/>
            <a:ext cx="2573782" cy="328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AdminUser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5E13B-EB5E-4833-B25B-5423B64B5E96}"/>
              </a:ext>
            </a:extLst>
          </p:cNvPr>
          <p:cNvSpPr txBox="1"/>
          <p:nvPr/>
        </p:nvSpPr>
        <p:spPr>
          <a:xfrm>
            <a:off x="1111623" y="2152585"/>
            <a:ext cx="2973546" cy="32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bookTitle)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8B5CE-9642-41E9-BC73-79350CA8FB5A}"/>
              </a:ext>
            </a:extLst>
          </p:cNvPr>
          <p:cNvSpPr txBox="1"/>
          <p:nvPr/>
        </p:nvSpPr>
        <p:spPr>
          <a:xfrm>
            <a:off x="1111623" y="2458186"/>
            <a:ext cx="4619081" cy="32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paymentAmount, paymentDate)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C0B6B-D8AA-4DB9-9234-6210816396E5}"/>
              </a:ext>
            </a:extLst>
          </p:cNvPr>
          <p:cNvSpPr txBox="1"/>
          <p:nvPr/>
        </p:nvSpPr>
        <p:spPr>
          <a:xfrm>
            <a:off x="1111623" y="2791801"/>
            <a:ext cx="1656031" cy="328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Fine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(fineAmount)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C90DF-6457-4366-AA9E-4F6FF815735C}"/>
              </a:ext>
            </a:extLst>
          </p:cNvPr>
          <p:cNvSpPr txBox="1"/>
          <p:nvPr/>
        </p:nvSpPr>
        <p:spPr>
          <a:xfrm>
            <a:off x="6731194" y="1388024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RELATIONS FROM RELATIONSHIPS</a:t>
            </a:r>
          </a:p>
          <a:p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B965D-E7E6-44C4-8445-14D03FFF1D91}"/>
              </a:ext>
            </a:extLst>
          </p:cNvPr>
          <p:cNvSpPr txBox="1"/>
          <p:nvPr/>
        </p:nvSpPr>
        <p:spPr>
          <a:xfrm>
            <a:off x="6727829" y="1824225"/>
            <a:ext cx="3943452" cy="17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Reserve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(userID, bookID, reserveDate)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Borrow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(userID, bookID, borrowDate, dueDate)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Make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(userID, paymentNo)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 for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(paymentNo)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Has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(userID)</a:t>
            </a:r>
            <a:endParaRPr lang="en-SG" sz="15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2D36D-ED0E-4C12-B5D0-10F0DE0E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73" y="3780823"/>
            <a:ext cx="5584122" cy="26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B71EA-CB37-463A-8362-B208789C7FD5}"/>
              </a:ext>
            </a:extLst>
          </p:cNvPr>
          <p:cNvSpPr txBox="1"/>
          <p:nvPr/>
        </p:nvSpPr>
        <p:spPr>
          <a:xfrm>
            <a:off x="474650" y="661390"/>
            <a:ext cx="67707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COMBINING RELATIONS WITH RELATIONSHIPS</a:t>
            </a:r>
          </a:p>
          <a:p>
            <a:endParaRPr lang="en-SG" b="1" dirty="0"/>
          </a:p>
          <a:p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– Payment [ 1 – M relationship with mandatory participation on payment side ]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paymentAmount, paymentDate)</a:t>
            </a:r>
          </a:p>
          <a:p>
            <a:endParaRPr lang="en-SG" sz="1500" dirty="0"/>
          </a:p>
          <a:p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– Fine [ 1 – 1 relationship with mandatory participation on fine side ]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Fine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fineAmount)</a:t>
            </a:r>
          </a:p>
          <a:p>
            <a:endParaRPr lang="en-SG" sz="1500" dirty="0"/>
          </a:p>
          <a:p>
            <a:r>
              <a:rPr lang="en-SG" sz="1500" dirty="0"/>
              <a:t>Payment – Fine [ 1 – 1 relationship with mandatory participation on payment side ]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Fine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fineAmount)</a:t>
            </a:r>
          </a:p>
          <a:p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– Book [1 – M relationship with optional participation on both sides ]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Reserv</a:t>
            </a: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ation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reserveDate) </a:t>
            </a:r>
          </a:p>
          <a:p>
            <a:endParaRPr lang="en-SG" sz="15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– Book [1 – 4 relationship with optional participation on both sides ]</a:t>
            </a:r>
          </a:p>
          <a:p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Borrowing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borrowDate, dueDate)</a:t>
            </a:r>
            <a:endParaRPr lang="en-SG" sz="15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/>
          </a:p>
          <a:p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120483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18748-D2D4-4A2B-8E91-4B2BE59B6A31}"/>
              </a:ext>
            </a:extLst>
          </p:cNvPr>
          <p:cNvSpPr txBox="1"/>
          <p:nvPr/>
        </p:nvSpPr>
        <p:spPr>
          <a:xfrm>
            <a:off x="482389" y="555742"/>
            <a:ext cx="50602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1" dirty="0"/>
              <a:t>FINAL RELATIONS</a:t>
            </a:r>
          </a:p>
          <a:p>
            <a:endParaRPr lang="en-SG" sz="2200" b="1" dirty="0"/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AdminUser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bookTitle)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paymentAmount, paymentDate)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Fine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fineAmount)</a:t>
            </a: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Reserv</a:t>
            </a: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ation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reserveDate) </a:t>
            </a:r>
          </a:p>
          <a:p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Borrowing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borrowDate, dueDate)</a:t>
            </a:r>
            <a:endParaRPr lang="en-SG" sz="15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17358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CE1BB-F218-44AB-B76C-013920A7DE87}"/>
              </a:ext>
            </a:extLst>
          </p:cNvPr>
          <p:cNvSpPr txBox="1"/>
          <p:nvPr/>
        </p:nvSpPr>
        <p:spPr>
          <a:xfrm>
            <a:off x="619489" y="844908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/>
              <a:t>FINAL LOGICAL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40BB0-1A80-4CB2-9294-00A823D0B7D4}"/>
              </a:ext>
            </a:extLst>
          </p:cNvPr>
          <p:cNvSpPr txBox="1"/>
          <p:nvPr/>
        </p:nvSpPr>
        <p:spPr>
          <a:xfrm>
            <a:off x="619489" y="1592528"/>
            <a:ext cx="6097162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</a:t>
            </a:r>
            <a:r>
              <a:rPr lang="en-SG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AdminUser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password)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</a:t>
            </a:r>
            <a:r>
              <a:rPr lang="en-SG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bookTitle)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</a:t>
            </a:r>
            <a:r>
              <a:rPr lang="en-SG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paymentAmount, paymentDate)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paymentNo, userID</a:t>
            </a: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 references User(userID)</a:t>
            </a:r>
            <a:endParaRPr lang="en-SG" sz="15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Fine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paymentNo, fineAmount)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 references User(userID)</a:t>
            </a: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paymentNo references Payment(paymentNo)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1662D-8070-4098-9434-ADF5CA3D8107}"/>
              </a:ext>
            </a:extLst>
          </p:cNvPr>
          <p:cNvSpPr txBox="1"/>
          <p:nvPr/>
        </p:nvSpPr>
        <p:spPr>
          <a:xfrm>
            <a:off x="6936527" y="1345597"/>
            <a:ext cx="493671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Reserv</a:t>
            </a:r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ation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reserveDate)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</a:t>
            </a:r>
            <a:r>
              <a:rPr lang="en-SG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userID, bookID</a:t>
            </a:r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 references User(userID)</a:t>
            </a:r>
            <a:endParaRPr lang="en-SG" sz="15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 references Book(bookID)</a:t>
            </a:r>
            <a:endParaRPr lang="en-SG" sz="15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Borrowing 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en-SG" sz="1500" u="sng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</a:t>
            </a:r>
            <a:r>
              <a:rPr lang="en-SG" sz="1500" dirty="0"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, borrowDate, dueDate)</a:t>
            </a:r>
          </a:p>
          <a:p>
            <a:r>
              <a:rPr lang="en-SG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Primary Key</a:t>
            </a:r>
            <a:r>
              <a:rPr lang="en-SG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userID, bookID</a:t>
            </a:r>
            <a:endParaRPr lang="en-SG" sz="1500" dirty="0"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userID references User(userID)</a:t>
            </a:r>
          </a:p>
          <a:p>
            <a:r>
              <a:rPr lang="en-SG" sz="15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Foreign Key </a:t>
            </a:r>
            <a:r>
              <a:rPr lang="en-SG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bookID references Book(bookID)</a:t>
            </a:r>
            <a:endParaRPr lang="en-SG" sz="15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02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705</Words>
  <Application>Microsoft Office PowerPoint</Application>
  <PresentationFormat>Widescreen</PresentationFormat>
  <Paragraphs>169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khoo wu chuan</dc:creator>
  <cp:lastModifiedBy>khoo wu chuan</cp:lastModifiedBy>
  <cp:revision>4</cp:revision>
  <dcterms:created xsi:type="dcterms:W3CDTF">2021-03-04T09:48:22Z</dcterms:created>
  <dcterms:modified xsi:type="dcterms:W3CDTF">2021-03-31T11:38:29Z</dcterms:modified>
</cp:coreProperties>
</file>