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일일 IT 기술 동향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5B9BD5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2025-04-25 - 오류 복구 모드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5486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7F7F7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2025년 4월 25일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363636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일시적인 오류가 발생했습니다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뉴스 데이터를 가져오거나 처리하는 과정에서 문제가 발생했습니다. 인터넷 연결을 확인하거나 나중에 다시 시도해보세요.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4114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5B9BD5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#오류 #알림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안내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363636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이 카드뉴스는 오류가 발생하여 자동으로 생성된 대체 콘텐츠입니다. 다시 시도하시면 정상적인 콘텐츠를 볼 수 있습니다.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594360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7F7F7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2025년 4월 25일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Pretendard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Pretendard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2025-04-24T15:56:21Z</dcterms:created>
  <dcterms:modified xsi:type="dcterms:W3CDTF">2025-04-24T15:56:21Z</dcterms:modified>
</cp:coreProperties>
</file>