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3" r:id="rId4"/>
    <p:sldId id="265" r:id="rId5"/>
    <p:sldId id="257" r:id="rId6"/>
    <p:sldId id="259" r:id="rId7"/>
    <p:sldId id="260" r:id="rId8"/>
    <p:sldId id="261" r:id="rId9"/>
    <p:sldId id="258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Properties, Profiles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Aishwarya  sawant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28048"/>
            <a:ext cx="8761413" cy="706964"/>
          </a:xfrm>
        </p:spPr>
        <p:txBody>
          <a:bodyPr/>
          <a:lstStyle/>
          <a:p>
            <a:r>
              <a:rPr lang="en-US" dirty="0" smtClean="0"/>
              <a:t>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80985"/>
            <a:ext cx="8825659" cy="34163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192.168.1.100</a:t>
            </a:r>
          </a:p>
          <a:p>
            <a:pPr marL="0" indent="0">
              <a:buNone/>
            </a:pPr>
            <a:r>
              <a:rPr lang="en-US" sz="7200" dirty="0"/>
              <a:t>---</a:t>
            </a:r>
          </a:p>
          <a:p>
            <a:pPr marL="0" indent="0">
              <a:buNone/>
            </a:pPr>
            <a:r>
              <a:rPr lang="en-US" sz="7200" dirty="0"/>
              <a:t>spring:</a:t>
            </a:r>
          </a:p>
          <a:p>
            <a:pPr marL="0" indent="0">
              <a:buNone/>
            </a:pPr>
            <a:r>
              <a:rPr lang="en-US" sz="7200" dirty="0"/>
              <a:t>    profiles: development</a:t>
            </a:r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127.0.0.1</a:t>
            </a:r>
          </a:p>
          <a:p>
            <a:pPr marL="0" indent="0">
              <a:buNone/>
            </a:pPr>
            <a:r>
              <a:rPr lang="en-US" sz="7200" dirty="0"/>
              <a:t>---</a:t>
            </a:r>
          </a:p>
          <a:p>
            <a:pPr marL="0" indent="0">
              <a:buNone/>
            </a:pPr>
            <a:r>
              <a:rPr lang="en-US" sz="7200" dirty="0"/>
              <a:t>spring:</a:t>
            </a:r>
          </a:p>
          <a:p>
            <a:pPr marL="0" indent="0">
              <a:buNone/>
            </a:pPr>
            <a:r>
              <a:rPr lang="en-US" sz="7200" dirty="0"/>
              <a:t>    profiles: production</a:t>
            </a:r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192.168.1.120</a:t>
            </a:r>
          </a:p>
        </p:txBody>
      </p:sp>
    </p:spTree>
    <p:extLst>
      <p:ext uri="{BB962C8B-B14F-4D97-AF65-F5344CB8AC3E}">
        <p14:creationId xmlns:p14="http://schemas.microsoft.com/office/powerpoint/2010/main" val="150924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84" y="1044920"/>
            <a:ext cx="8761413" cy="706964"/>
          </a:xfrm>
        </p:spPr>
        <p:txBody>
          <a:bodyPr/>
          <a:lstStyle/>
          <a:p>
            <a:r>
              <a:rPr lang="en-US" dirty="0"/>
              <a:t>global.properties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60" y="3031011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email=test@mkyong.com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thread-pool=12</a:t>
            </a:r>
          </a:p>
        </p:txBody>
      </p:sp>
    </p:spTree>
    <p:extLst>
      <p:ext uri="{BB962C8B-B14F-4D97-AF65-F5344CB8AC3E}">
        <p14:creationId xmlns:p14="http://schemas.microsoft.com/office/powerpoint/2010/main" val="59130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41" y="2330367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org.springframework.boot.context.properties.ConfigurationProperties;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@Component</a:t>
            </a:r>
          </a:p>
          <a:p>
            <a:pPr marL="0" indent="0">
              <a:buNone/>
            </a:pPr>
            <a:r>
              <a:rPr lang="en-US" sz="1600" dirty="0"/>
              <a:t>@PropertySource("classpath:global.properties")</a:t>
            </a:r>
          </a:p>
          <a:p>
            <a:pPr marL="0" indent="0">
              <a:buNone/>
            </a:pPr>
            <a:r>
              <a:rPr lang="en-US" sz="1600" dirty="0"/>
              <a:t>@ConfigurationProperties</a:t>
            </a:r>
          </a:p>
          <a:p>
            <a:pPr marL="0" indent="0">
              <a:buNone/>
            </a:pPr>
            <a:r>
              <a:rPr lang="en-US" sz="1600" dirty="0"/>
              <a:t>public class GlobalProperties {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private </a:t>
            </a:r>
            <a:r>
              <a:rPr lang="en-US" sz="1600" dirty="0"/>
              <a:t>int threadPool;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private </a:t>
            </a:r>
            <a:r>
              <a:rPr lang="en-US" sz="1600" dirty="0"/>
              <a:t>String email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//getters and </a:t>
            </a:r>
            <a:r>
              <a:rPr lang="en-US" sz="1600" dirty="0" smtClean="0"/>
              <a:t>setters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64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@Component</a:t>
            </a:r>
          </a:p>
          <a:p>
            <a:pPr marL="0" indent="0">
              <a:buNone/>
            </a:pPr>
            <a:r>
              <a:rPr lang="en-US" sz="1600" dirty="0"/>
              <a:t>@PropertySource("classpath:global.properties</a:t>
            </a:r>
            <a:r>
              <a:rPr lang="en-US" sz="1600" dirty="0" smtClean="0"/>
              <a:t>")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@Value("${thread-pool}")</a:t>
            </a:r>
          </a:p>
          <a:p>
            <a:pPr marL="0" indent="0">
              <a:buNone/>
            </a:pPr>
            <a:r>
              <a:rPr lang="en-US" sz="1600" dirty="0"/>
              <a:t>    private int threadPool;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@Value("${email}")</a:t>
            </a:r>
          </a:p>
          <a:p>
            <a:pPr marL="0" indent="0">
              <a:buNone/>
            </a:pPr>
            <a:r>
              <a:rPr lang="en-US" sz="1600" dirty="0"/>
              <a:t>    private String email;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//getters and setters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67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3031011"/>
            <a:ext cx="8825659" cy="3416300"/>
          </a:xfrm>
        </p:spPr>
        <p:txBody>
          <a:bodyPr/>
          <a:lstStyle/>
          <a:p>
            <a:r>
              <a:rPr lang="en-US" dirty="0" smtClean="0"/>
              <a:t>Will be searched for in:</a:t>
            </a:r>
          </a:p>
          <a:p>
            <a:pPr marL="0" indent="0">
              <a:buNone/>
            </a:pPr>
            <a:r>
              <a:rPr lang="en-US" dirty="0" smtClean="0"/>
              <a:t>1- /config subdirectory of current directory</a:t>
            </a:r>
            <a:r>
              <a:rPr lang="en-US" dirty="0"/>
              <a:t> where the application is running</a:t>
            </a:r>
            <a:r>
              <a:rPr lang="en-US" dirty="0" smtClean="0"/>
              <a:t> externally.</a:t>
            </a:r>
          </a:p>
          <a:p>
            <a:pPr marL="0" indent="0">
              <a:buNone/>
            </a:pPr>
            <a:r>
              <a:rPr lang="en-US" dirty="0" smtClean="0"/>
              <a:t>2- current directory where the application is running.</a:t>
            </a:r>
          </a:p>
          <a:p>
            <a:pPr marL="0" indent="0">
              <a:buNone/>
            </a:pPr>
            <a:r>
              <a:rPr lang="en-US" dirty="0" smtClean="0"/>
              <a:t>3-classpath/config package internally.</a:t>
            </a:r>
          </a:p>
          <a:p>
            <a:pPr marL="0" indent="0">
              <a:buNone/>
            </a:pPr>
            <a:r>
              <a:rPr lang="en-US" dirty="0" smtClean="0"/>
              <a:t>4-classpath root, internally.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3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47885"/>
            <a:ext cx="8825659" cy="3416300"/>
          </a:xfrm>
        </p:spPr>
        <p:txBody>
          <a:bodyPr/>
          <a:lstStyle/>
          <a:p>
            <a:r>
              <a:rPr lang="en-US" sz="2000" dirty="0"/>
              <a:t>Spring Profiles provide a way to segregate parts of your application configuration and make it be available only in certain environments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Profiles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8066" y="2509539"/>
            <a:ext cx="6979643" cy="193899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@Configuration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@Profile("production")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ProductionConfiguration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8066" y="4743049"/>
            <a:ext cx="4628190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spring.profiles.active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dev,test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675" y="4743049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….in application.properties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066" y="577377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D180B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6D180B"/>
                </a:solidFill>
                <a:latin typeface="Consolas" panose="020B0609020204030204" pitchFamily="49" charset="0"/>
              </a:rPr>
              <a:t>spring.profiles.active=</a:t>
            </a:r>
            <a:r>
              <a:rPr lang="en-US" sz="2000" dirty="0" err="1">
                <a:solidFill>
                  <a:srgbClr val="6D180B"/>
                </a:solidFill>
                <a:latin typeface="Consolas" panose="020B0609020204030204" pitchFamily="49" charset="0"/>
              </a:rPr>
              <a:t>dev,hsqldb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78931" y="580692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…in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590" y="34417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 </a:t>
            </a:r>
            <a:r>
              <a:rPr lang="en-US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1615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programmers are encouraged to store all their configurable parameters in an </a:t>
            </a:r>
            <a:r>
              <a:rPr lang="en-US" sz="2400" b="1" dirty="0"/>
              <a:t>application.properties</a:t>
            </a:r>
            <a:r>
              <a:rPr lang="en-US" sz="2400" dirty="0"/>
              <a:t> </a:t>
            </a:r>
            <a:r>
              <a:rPr lang="en-US" sz="2400" dirty="0" smtClean="0"/>
              <a:t>file,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from which they either load properties during runtime or they load during program start and assign them to variables in a config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8821" y="985652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Properties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DevTools</a:t>
            </a:r>
          </a:p>
          <a:p>
            <a:r>
              <a:rPr lang="en-US" dirty="0" smtClean="0"/>
              <a:t>@TestPropertySource</a:t>
            </a:r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Environment Variable</a:t>
            </a:r>
          </a:p>
          <a:p>
            <a:r>
              <a:rPr lang="en-US" dirty="0" smtClean="0"/>
              <a:t>Application-{profile}.properties</a:t>
            </a:r>
          </a:p>
          <a:p>
            <a:r>
              <a:rPr lang="en-US" dirty="0" smtClean="0"/>
              <a:t>Application.properties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between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85392"/>
            <a:ext cx="8825659" cy="3416300"/>
          </a:xfrm>
        </p:spPr>
        <p:txBody>
          <a:bodyPr/>
          <a:lstStyle/>
          <a:p>
            <a:r>
              <a:rPr lang="en-US" dirty="0"/>
              <a:t>You can have 3 properties files, application-</a:t>
            </a:r>
            <a:r>
              <a:rPr lang="en-US" dirty="0" err="1"/>
              <a:t>dev.properties</a:t>
            </a:r>
            <a:r>
              <a:rPr lang="en-US" dirty="0"/>
              <a:t>, application-</a:t>
            </a:r>
            <a:r>
              <a:rPr lang="en-US" dirty="0" err="1"/>
              <a:t>prod.properties</a:t>
            </a:r>
            <a:r>
              <a:rPr lang="en-US" dirty="0"/>
              <a:t> and </a:t>
            </a:r>
            <a:r>
              <a:rPr lang="en-US" dirty="0" smtClean="0"/>
              <a:t>application.properties.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you can specify all the development properties in your </a:t>
            </a:r>
            <a:r>
              <a:rPr lang="en-US" dirty="0" err="1" smtClean="0"/>
              <a:t>dev</a:t>
            </a:r>
            <a:r>
              <a:rPr lang="en-US" dirty="0" smtClean="0"/>
              <a:t> properties </a:t>
            </a:r>
            <a:r>
              <a:rPr lang="en-US" dirty="0"/>
              <a:t>file and production configuration properties in your prod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pplication.properties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7475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main file</a:t>
            </a:r>
          </a:p>
          <a:p>
            <a:pPr marL="0" indent="0">
              <a:buNone/>
            </a:pPr>
            <a:r>
              <a:rPr lang="en-US" dirty="0"/>
              <a:t>spring.profiles=p1,p2,p3</a:t>
            </a:r>
          </a:p>
          <a:p>
            <a:pPr marL="0" indent="0">
              <a:buNone/>
            </a:pPr>
            <a:r>
              <a:rPr lang="en-US" dirty="0" smtClean="0"/>
              <a:t>prop-main=hi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spring.profiles.active= </a:t>
            </a:r>
            <a:r>
              <a:rPr lang="en-US" dirty="0" err="1" smtClean="0"/>
              <a:t>dev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028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application-p1.properties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p1 properties</a:t>
            </a:r>
          </a:p>
          <a:p>
            <a:pPr marL="0" indent="0">
              <a:buNone/>
            </a:pPr>
            <a:r>
              <a:rPr lang="en-US" dirty="0"/>
              <a:t>property1= </a:t>
            </a:r>
            <a:r>
              <a:rPr lang="en-US" dirty="0" smtClean="0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application-p2.properties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p2 properties</a:t>
            </a:r>
          </a:p>
          <a:p>
            <a:pPr marL="0" indent="0">
              <a:buNone/>
            </a:pPr>
            <a:r>
              <a:rPr lang="en-US" dirty="0"/>
              <a:t>property2=catsup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0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application-p3.properties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p3 properties</a:t>
            </a:r>
          </a:p>
          <a:p>
            <a:pPr marL="0" indent="0">
              <a:buNone/>
            </a:pPr>
            <a:r>
              <a:rPr lang="en-US" dirty="0"/>
              <a:t>property3= helloworld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8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58676"/>
            <a:ext cx="8761413" cy="706964"/>
          </a:xfrm>
        </p:spPr>
        <p:txBody>
          <a:bodyPr/>
          <a:lstStyle/>
          <a:p>
            <a:r>
              <a:rPr lang="en-US" dirty="0"/>
              <a:t>spring treats it like..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application.properties </a:t>
            </a:r>
            <a:r>
              <a:rPr lang="en-US" dirty="0" smtClean="0"/>
              <a:t>                       # </a:t>
            </a:r>
            <a:r>
              <a:rPr lang="en-US" dirty="0"/>
              <a:t>This is the main file</a:t>
            </a:r>
          </a:p>
          <a:p>
            <a:pPr marL="0" indent="0">
              <a:buNone/>
            </a:pPr>
            <a:r>
              <a:rPr lang="en-US" dirty="0"/>
              <a:t>spring.profiles=p1,p2,p3</a:t>
            </a:r>
          </a:p>
          <a:p>
            <a:pPr marL="0" indent="0">
              <a:buNone/>
            </a:pPr>
            <a:r>
              <a:rPr lang="en-US" dirty="0"/>
              <a:t>prop-main=hi</a:t>
            </a:r>
          </a:p>
          <a:p>
            <a:pPr marL="0" indent="0">
              <a:buNone/>
            </a:pPr>
            <a:r>
              <a:rPr lang="en-US" dirty="0"/>
              <a:t>property1=patata</a:t>
            </a:r>
          </a:p>
          <a:p>
            <a:pPr marL="0" indent="0">
              <a:buNone/>
            </a:pPr>
            <a:r>
              <a:rPr lang="en-US" dirty="0"/>
              <a:t>property2=catsup</a:t>
            </a:r>
          </a:p>
          <a:p>
            <a:pPr marL="0" indent="0">
              <a:buNone/>
            </a:pPr>
            <a:r>
              <a:rPr lang="en-US" dirty="0"/>
              <a:t>property3=helloworld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368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Consolas</vt:lpstr>
      <vt:lpstr>Wingdings</vt:lpstr>
      <vt:lpstr>Wingdings 3</vt:lpstr>
      <vt:lpstr>Ion Boardroom</vt:lpstr>
      <vt:lpstr>Spring Properties, Profiles </vt:lpstr>
      <vt:lpstr>PowerPoint Presentation</vt:lpstr>
      <vt:lpstr> Properties Precedence</vt:lpstr>
      <vt:lpstr>Switch between profiles</vt:lpstr>
      <vt:lpstr>application.properties</vt:lpstr>
      <vt:lpstr>application-p1.properties</vt:lpstr>
      <vt:lpstr>application-p2.properties</vt:lpstr>
      <vt:lpstr>application-p3.properties</vt:lpstr>
      <vt:lpstr>spring treats it like..  </vt:lpstr>
      <vt:lpstr>yaml </vt:lpstr>
      <vt:lpstr>global.properties </vt:lpstr>
      <vt:lpstr>Using @ConfigurationProperties</vt:lpstr>
      <vt:lpstr>Using @Value</vt:lpstr>
      <vt:lpstr>application.properties</vt:lpstr>
      <vt:lpstr>SPRING PROFILES</vt:lpstr>
      <vt:lpstr>How to define Profiles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Properties </dc:title>
  <dc:creator>trainee</dc:creator>
  <cp:lastModifiedBy>trainee</cp:lastModifiedBy>
  <cp:revision>40</cp:revision>
  <dcterms:created xsi:type="dcterms:W3CDTF">2018-06-05T05:18:55Z</dcterms:created>
  <dcterms:modified xsi:type="dcterms:W3CDTF">2018-06-05T12:12:27Z</dcterms:modified>
</cp:coreProperties>
</file>