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5" r:id="rId5"/>
    <p:sldId id="266" r:id="rId6"/>
    <p:sldId id="268" r:id="rId7"/>
    <p:sldId id="262" r:id="rId8"/>
    <p:sldId id="269" r:id="rId9"/>
    <p:sldId id="270" r:id="rId10"/>
    <p:sldId id="263" r:id="rId11"/>
    <p:sldId id="264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1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3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44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0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2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8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22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7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9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2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9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2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88194"/>
            <a:ext cx="8825658" cy="86142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2800" dirty="0" smtClean="0"/>
              <a:t>-Aishwarya Sawant</a:t>
            </a:r>
            <a:r>
              <a:rPr lang="en-US" sz="12800" dirty="0"/>
              <a:t> </a:t>
            </a:r>
            <a:r>
              <a:rPr lang="en-US" sz="12800" dirty="0" smtClean="0">
                <a:sym typeface="Wingdings" panose="05000000000000000000" pitchFamily="2" charset="2"/>
              </a:rPr>
              <a:t></a:t>
            </a:r>
            <a:endParaRPr lang="en-US" sz="1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386" y="3196888"/>
            <a:ext cx="2962275" cy="191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3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Spring Boot pom Looks Like..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614" y="1403131"/>
            <a:ext cx="7756634" cy="51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Annotations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1739" y="2033752"/>
            <a:ext cx="6873766" cy="40202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2648606"/>
            <a:ext cx="316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800" dirty="0" smtClean="0"/>
              <a:t>RestController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53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SpringBootApplication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 smtClean="0"/>
              <a:t>EnableAutoConfiguration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 smtClean="0"/>
              <a:t>ComponentScan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758965" y="662152"/>
            <a:ext cx="526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Annotations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5142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264" y="2662519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YOU!! </a:t>
            </a:r>
            <a:r>
              <a:rPr lang="en-US" sz="4800" dirty="0" smtClean="0">
                <a:sym typeface="Wingdings" panose="05000000000000000000" pitchFamily="2" charset="2"/>
              </a:rPr>
              <a:t>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181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81532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WHAT IS SPRING BOOT?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380594"/>
            <a:ext cx="8946541" cy="41988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Takes an opinionated view of building Spring applications.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G</a:t>
            </a:r>
            <a:r>
              <a:rPr lang="en-US" sz="2400" dirty="0" smtClean="0"/>
              <a:t>ets you up and running as quickly as possible.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693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 make a Spring Boot Project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289" y="1560785"/>
            <a:ext cx="9506607" cy="49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7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3" y="220717"/>
            <a:ext cx="11477296" cy="6479628"/>
          </a:xfrm>
        </p:spPr>
      </p:pic>
      <p:sp>
        <p:nvSpPr>
          <p:cNvPr id="5" name="TextBox 4"/>
          <p:cNvSpPr txBox="1"/>
          <p:nvPr/>
        </p:nvSpPr>
        <p:spPr>
          <a:xfrm>
            <a:off x="6637283" y="4619296"/>
            <a:ext cx="409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Inside starter-web…</a:t>
            </a:r>
            <a:r>
              <a:rPr lang="en-US" sz="2800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7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5" y="157655"/>
            <a:ext cx="11713779" cy="6526924"/>
          </a:xfrm>
        </p:spPr>
      </p:pic>
      <p:sp>
        <p:nvSpPr>
          <p:cNvPr id="5" name="TextBox 4"/>
          <p:cNvSpPr txBox="1"/>
          <p:nvPr/>
        </p:nvSpPr>
        <p:spPr>
          <a:xfrm>
            <a:off x="6731876" y="3563007"/>
            <a:ext cx="3909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Spring Boot  has an embedded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23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70" y="2896373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WHY SPRING BOOT?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9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Spring Does?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434" y="374223"/>
            <a:ext cx="2371725" cy="16668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9420" y="285222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/>
              <a:t>bean name="customerDao" class="com.day6.dao.CustomerDaoImpl"&gt;</a:t>
            </a:r>
          </a:p>
          <a:p>
            <a:r>
              <a:rPr lang="en-US" dirty="0"/>
              <a:t>&lt;/bean&gt;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/>
              <a:t>&lt;bean name="customerService" class="com.day6.service.CustomerServiceImpl"&gt;</a:t>
            </a:r>
          </a:p>
          <a:p>
            <a:endParaRPr lang="en-US" dirty="0"/>
          </a:p>
          <a:p>
            <a:r>
              <a:rPr lang="en-US" dirty="0"/>
              <a:t>&lt;!-- &lt;property name="custDao" ref="customerDao" &gt;&lt;/property&gt; --&gt;</a:t>
            </a:r>
          </a:p>
          <a:p>
            <a:endParaRPr lang="en-US" dirty="0"/>
          </a:p>
          <a:p>
            <a:r>
              <a:rPr lang="en-US" dirty="0"/>
              <a:t>&lt;constructor-</a:t>
            </a:r>
            <a:r>
              <a:rPr lang="en-US" dirty="0" err="1"/>
              <a:t>arg</a:t>
            </a:r>
            <a:r>
              <a:rPr lang="en-US" dirty="0"/>
              <a:t> index ="0" ref="customerDao"&gt;&lt;/constructor-</a:t>
            </a:r>
            <a:r>
              <a:rPr lang="en-US" dirty="0" err="1"/>
              <a:t>arg</a:t>
            </a:r>
            <a:r>
              <a:rPr lang="en-US" dirty="0"/>
              <a:t>&gt;</a:t>
            </a:r>
          </a:p>
          <a:p>
            <a:r>
              <a:rPr lang="en-US" dirty="0"/>
              <a:t>&lt;/bean&gt;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9420" y="2041098"/>
            <a:ext cx="4398414" cy="6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1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05" y="503673"/>
            <a:ext cx="5410857" cy="40840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690" y="2412124"/>
            <a:ext cx="5281448" cy="40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14" y="268014"/>
            <a:ext cx="9080937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0028" y="1434663"/>
            <a:ext cx="2175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om in spring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7466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514</TotalTime>
  <Words>126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Consolas</vt:lpstr>
      <vt:lpstr>Wingdings</vt:lpstr>
      <vt:lpstr>Wingdings 3</vt:lpstr>
      <vt:lpstr>Ion</vt:lpstr>
      <vt:lpstr>SPRING BOOT    </vt:lpstr>
      <vt:lpstr>WHAT IS SPRING BOOT?</vt:lpstr>
      <vt:lpstr>To make a Spring Boot Project</vt:lpstr>
      <vt:lpstr>PowerPoint Presentation</vt:lpstr>
      <vt:lpstr>PowerPoint Presentation</vt:lpstr>
      <vt:lpstr>WHY SPRING BOOT?</vt:lpstr>
      <vt:lpstr>What Spring Does?</vt:lpstr>
      <vt:lpstr>PowerPoint Presentation</vt:lpstr>
      <vt:lpstr>PowerPoint Presentation</vt:lpstr>
      <vt:lpstr>What Spring Boot pom Looks Like..</vt:lpstr>
      <vt:lpstr>Annotations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</dc:title>
  <dc:creator>trainee</dc:creator>
  <cp:lastModifiedBy>trainee</cp:lastModifiedBy>
  <cp:revision>23</cp:revision>
  <dcterms:created xsi:type="dcterms:W3CDTF">2018-05-16T03:12:43Z</dcterms:created>
  <dcterms:modified xsi:type="dcterms:W3CDTF">2018-05-16T11:47:26Z</dcterms:modified>
</cp:coreProperties>
</file>