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5" r:id="rId5"/>
    <p:sldId id="266" r:id="rId6"/>
    <p:sldId id="268" r:id="rId7"/>
    <p:sldId id="262" r:id="rId8"/>
    <p:sldId id="269" r:id="rId9"/>
    <p:sldId id="270" r:id="rId10"/>
    <p:sldId id="263" r:id="rId11"/>
    <p:sldId id="273" r:id="rId12"/>
    <p:sldId id="264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319E-E38E-44CC-83D6-4F3A631E8602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489C6-7B9C-4657-B414-B8AAA1A33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13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319E-E38E-44CC-83D6-4F3A631E8602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489C6-7B9C-4657-B414-B8AAA1A33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7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319E-E38E-44CC-83D6-4F3A631E8602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489C6-7B9C-4657-B414-B8AAA1A33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37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319E-E38E-44CC-83D6-4F3A631E8602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489C6-7B9C-4657-B414-B8AAA1A33A1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8444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319E-E38E-44CC-83D6-4F3A631E8602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489C6-7B9C-4657-B414-B8AAA1A33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50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319E-E38E-44CC-83D6-4F3A631E8602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489C6-7B9C-4657-B414-B8AAA1A33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27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319E-E38E-44CC-83D6-4F3A631E8602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489C6-7B9C-4657-B414-B8AAA1A33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28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319E-E38E-44CC-83D6-4F3A631E8602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489C6-7B9C-4657-B414-B8AAA1A33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22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319E-E38E-44CC-83D6-4F3A631E8602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489C6-7B9C-4657-B414-B8AAA1A33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76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319E-E38E-44CC-83D6-4F3A631E8602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489C6-7B9C-4657-B414-B8AAA1A33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97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319E-E38E-44CC-83D6-4F3A631E8602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489C6-7B9C-4657-B414-B8AAA1A33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9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319E-E38E-44CC-83D6-4F3A631E8602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489C6-7B9C-4657-B414-B8AAA1A33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53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319E-E38E-44CC-83D6-4F3A631E8602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489C6-7B9C-4657-B414-B8AAA1A33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84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319E-E38E-44CC-83D6-4F3A631E8602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489C6-7B9C-4657-B414-B8AAA1A33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27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319E-E38E-44CC-83D6-4F3A631E8602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489C6-7B9C-4657-B414-B8AAA1A33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98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319E-E38E-44CC-83D6-4F3A631E8602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489C6-7B9C-4657-B414-B8AAA1A33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56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319E-E38E-44CC-83D6-4F3A631E8602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489C6-7B9C-4657-B414-B8AAA1A33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27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79F319E-E38E-44CC-83D6-4F3A631E8602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489C6-7B9C-4657-B414-B8AAA1A33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5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BOOT  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588194"/>
            <a:ext cx="8825658" cy="861420"/>
          </a:xfrm>
        </p:spPr>
        <p:txBody>
          <a:bodyPr>
            <a:normAutofit fontScale="2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12800" dirty="0" smtClean="0"/>
              <a:t>-Aishwarya Sawant</a:t>
            </a:r>
            <a:r>
              <a:rPr lang="en-US" sz="12800" dirty="0"/>
              <a:t> </a:t>
            </a:r>
            <a:r>
              <a:rPr lang="en-US" sz="12800" dirty="0" smtClean="0">
                <a:sym typeface="Wingdings" panose="05000000000000000000" pitchFamily="2" charset="2"/>
              </a:rPr>
              <a:t></a:t>
            </a:r>
            <a:endParaRPr lang="en-US" sz="1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1386" y="3196888"/>
            <a:ext cx="2962275" cy="191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430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Spring Boot pom Looks Like..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9614" y="1403131"/>
            <a:ext cx="7756634" cy="518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360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Spring Boot Entry Point Class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1331" y="1450427"/>
            <a:ext cx="8474282" cy="498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79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Annotations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1739" y="2033752"/>
            <a:ext cx="6873766" cy="40202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6111" y="2648606"/>
            <a:ext cx="3168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sz="2800" dirty="0" smtClean="0"/>
              <a:t>RestController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45357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SpringBootApplication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600" dirty="0" smtClean="0"/>
              <a:t>EnableAutoConfiguration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600" dirty="0" smtClean="0"/>
              <a:t>ComponentScan</a:t>
            </a:r>
            <a:endParaRPr lang="en-US" sz="2600" dirty="0"/>
          </a:p>
        </p:txBody>
      </p:sp>
      <p:sp>
        <p:nvSpPr>
          <p:cNvPr id="5" name="TextBox 4"/>
          <p:cNvSpPr txBox="1"/>
          <p:nvPr/>
        </p:nvSpPr>
        <p:spPr>
          <a:xfrm>
            <a:off x="2758965" y="662152"/>
            <a:ext cx="52656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Annotations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51422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8264" y="2662519"/>
            <a:ext cx="8946541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THANK YOU!! </a:t>
            </a:r>
            <a:r>
              <a:rPr lang="en-US" sz="4800" dirty="0" smtClean="0">
                <a:sym typeface="Wingdings" panose="05000000000000000000" pitchFamily="2" charset="2"/>
              </a:rPr>
              <a:t>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91817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815325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WHAT IS SPRING BOOT?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380594"/>
            <a:ext cx="8946541" cy="419888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Takes an opinionated view of building Spring applications.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/>
              <a:t>G</a:t>
            </a:r>
            <a:r>
              <a:rPr lang="en-US" sz="2400" dirty="0" smtClean="0"/>
              <a:t>ets you up and running as quickly as possible.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6934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 make a Spring Boot Project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6289" y="1560785"/>
            <a:ext cx="9506607" cy="499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572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83" y="220717"/>
            <a:ext cx="11477296" cy="6479628"/>
          </a:xfrm>
        </p:spPr>
      </p:pic>
      <p:sp>
        <p:nvSpPr>
          <p:cNvPr id="5" name="TextBox 4"/>
          <p:cNvSpPr txBox="1"/>
          <p:nvPr/>
        </p:nvSpPr>
        <p:spPr>
          <a:xfrm>
            <a:off x="6637283" y="4619296"/>
            <a:ext cx="4099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Inside starter-web…</a:t>
            </a:r>
            <a:r>
              <a:rPr lang="en-US" sz="2800" dirty="0" smtClean="0"/>
              <a:t>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371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75" y="157655"/>
            <a:ext cx="11713779" cy="6526924"/>
          </a:xfrm>
        </p:spPr>
      </p:pic>
      <p:sp>
        <p:nvSpPr>
          <p:cNvPr id="5" name="TextBox 4"/>
          <p:cNvSpPr txBox="1"/>
          <p:nvPr/>
        </p:nvSpPr>
        <p:spPr>
          <a:xfrm>
            <a:off x="6731876" y="3563007"/>
            <a:ext cx="39098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Spring Boot  has an embedded server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67236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3670" y="2896373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WHY SPRING BOOT?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195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Spring Does?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2434" y="374223"/>
            <a:ext cx="2371725" cy="16668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29420" y="2852222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/>
              <a:t>bean name="customerDao" class="com.day6.dao.CustomerDaoImpl"&gt;</a:t>
            </a:r>
          </a:p>
          <a:p>
            <a:r>
              <a:rPr lang="en-US" dirty="0"/>
              <a:t>&lt;/bean&gt;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/>
              <a:t>&lt;bean name="customerService" class="com.day6.service.CustomerServiceImpl"&gt;</a:t>
            </a:r>
          </a:p>
          <a:p>
            <a:endParaRPr lang="en-US" dirty="0"/>
          </a:p>
          <a:p>
            <a:r>
              <a:rPr lang="en-US" dirty="0"/>
              <a:t>&lt;!-- &lt;property name="custDao" ref="customerDao" &gt;&lt;/property&gt; --&gt;</a:t>
            </a:r>
          </a:p>
          <a:p>
            <a:endParaRPr lang="en-US" dirty="0"/>
          </a:p>
          <a:p>
            <a:r>
              <a:rPr lang="en-US" dirty="0"/>
              <a:t>&lt;constructor-</a:t>
            </a:r>
            <a:r>
              <a:rPr lang="en-US" dirty="0" err="1"/>
              <a:t>arg</a:t>
            </a:r>
            <a:r>
              <a:rPr lang="en-US" dirty="0"/>
              <a:t> index ="0" ref="customerDao"&gt;&lt;/constructor-</a:t>
            </a:r>
            <a:r>
              <a:rPr lang="en-US" dirty="0" err="1"/>
              <a:t>arg</a:t>
            </a:r>
            <a:r>
              <a:rPr lang="en-US" dirty="0"/>
              <a:t>&gt;</a:t>
            </a:r>
          </a:p>
          <a:p>
            <a:r>
              <a:rPr lang="en-US" dirty="0"/>
              <a:t>&lt;/bean&gt;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9420" y="2041098"/>
            <a:ext cx="4398414" cy="62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213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05" y="503673"/>
            <a:ext cx="5410857" cy="408409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690" y="2412124"/>
            <a:ext cx="5281448" cy="405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8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014" y="268014"/>
            <a:ext cx="9080937" cy="6400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80028" y="1434663"/>
            <a:ext cx="2175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  <a:r>
              <a:rPr lang="en-US" sz="2400" dirty="0" smtClean="0"/>
              <a:t>om in spring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74661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531</TotalTime>
  <Words>132</Words>
  <Application>Microsoft Office PowerPoint</Application>
  <PresentationFormat>Widescreen</PresentationFormat>
  <Paragraphs>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Century Gothic</vt:lpstr>
      <vt:lpstr>Consolas</vt:lpstr>
      <vt:lpstr>Wingdings</vt:lpstr>
      <vt:lpstr>Wingdings 3</vt:lpstr>
      <vt:lpstr>Ion</vt:lpstr>
      <vt:lpstr>SPRING BOOT    </vt:lpstr>
      <vt:lpstr>WHAT IS SPRING BOOT?</vt:lpstr>
      <vt:lpstr>To make a Spring Boot Project</vt:lpstr>
      <vt:lpstr>PowerPoint Presentation</vt:lpstr>
      <vt:lpstr>PowerPoint Presentation</vt:lpstr>
      <vt:lpstr>WHY SPRING BOOT?</vt:lpstr>
      <vt:lpstr>What Spring Does?</vt:lpstr>
      <vt:lpstr>PowerPoint Presentation</vt:lpstr>
      <vt:lpstr>PowerPoint Presentation</vt:lpstr>
      <vt:lpstr>What Spring Boot pom Looks Like..</vt:lpstr>
      <vt:lpstr> Spring Boot Entry Point Class</vt:lpstr>
      <vt:lpstr>Annotations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</dc:title>
  <dc:creator>trainee</dc:creator>
  <cp:lastModifiedBy>trainee</cp:lastModifiedBy>
  <cp:revision>24</cp:revision>
  <dcterms:created xsi:type="dcterms:W3CDTF">2018-05-16T03:12:43Z</dcterms:created>
  <dcterms:modified xsi:type="dcterms:W3CDTF">2018-05-16T13:01:40Z</dcterms:modified>
</cp:coreProperties>
</file>