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Zero to Hero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เรียนรู้การใช้ Git ผ่านสถานการณ์จริง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1: Beginner – Survival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เนื้อหา:</a:t>
            </a:r>
          </a:p>
          <a:p>
            <a:r>
              <a:t>1. git init / git clone</a:t>
            </a:r>
          </a:p>
          <a:p>
            <a:r>
              <a:t>2. git add / git commit</a:t>
            </a:r>
          </a:p>
          <a:p>
            <a:r>
              <a:t>3. ลืมไฟล์ใน commit → git commit --amend</a:t>
            </a:r>
          </a:p>
          <a:p>
            <a:r>
              <a:t>4. ย้อนกลับไฟล์ที่พัง → git restore</a:t>
            </a:r>
          </a:p>
          <a:p>
            <a:r>
              <a:t>5. เข้าใจ staging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2: Intermediate – Working with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เนื้อหา:</a:t>
            </a:r>
          </a:p>
          <a:p>
            <a:r>
              <a:t>1. Branch อย่างปลอดภัย</a:t>
            </a:r>
          </a:p>
          <a:p>
            <a:r>
              <a:t>2. Merge แล้ว conflict</a:t>
            </a:r>
          </a:p>
          <a:p>
            <a:r>
              <a:t>3. Cherry-pick commit</a:t>
            </a:r>
          </a:p>
          <a:p>
            <a:r>
              <a:t>4. Reset ผิด → ใช้ reflog กู้</a:t>
            </a:r>
          </a:p>
          <a:p>
            <a:r>
              <a:t>5. Clean history ด้วย rebase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3: Hero – Git อย่างเซียน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เนื้อหา:</a:t>
            </a:r>
          </a:p>
          <a:p>
            <a:r>
              <a:t>1. Squash commit</a:t>
            </a:r>
          </a:p>
          <a:p>
            <a:r>
              <a:t>2. Reset vs Revert</a:t>
            </a:r>
          </a:p>
          <a:p>
            <a:r>
              <a:t>3. Reflog และ checkout จากอดีต</a:t>
            </a:r>
          </a:p>
          <a:p>
            <a:r>
              <a:t>4. Clean + force push อย่างมีมารยาท</a:t>
            </a:r>
          </a:p>
          <a:p>
            <a:r>
              <a:t>5. ใช้เครื่องมือช่วย VS Code / GitHub Desktop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 ที่ประกอบในคอร์ส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รายชื่อ Labs:</a:t>
            </a:r>
          </a:p>
          <a:p>
            <a:r>
              <a:t>- beginner amend</a:t>
            </a:r>
          </a:p>
          <a:p>
            <a:r>
              <a:t>- beginner init commit</a:t>
            </a:r>
          </a:p>
          <a:p>
            <a:r>
              <a:t>- beginner restore</a:t>
            </a:r>
          </a:p>
          <a:p>
            <a:r>
              <a:t>- branch conflict lab</a:t>
            </a:r>
          </a:p>
          <a:p>
            <a:r>
              <a:t>- cherry pick lab</a:t>
            </a:r>
          </a:p>
          <a:p>
            <a:r>
              <a:t>- merge conflict lab</a:t>
            </a:r>
          </a:p>
          <a:p>
            <a:r>
              <a:t>- rebase clean</a:t>
            </a:r>
          </a:p>
          <a:p>
            <a:r>
              <a:t>- reflog rescue</a:t>
            </a:r>
          </a:p>
          <a:p>
            <a:r>
              <a:t>- reset vs revert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