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9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59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8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5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8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7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9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3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A76F-7E56-44DC-A092-25E7917797F5}" type="datetimeFigureOut">
              <a:rPr lang="es-ES" smtClean="0"/>
              <a:t>03/01/2018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78A7-293D-44CF-BCD7-A52D34DDC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1079 Rectángulo redondeado"/>
          <p:cNvSpPr/>
          <p:nvPr/>
        </p:nvSpPr>
        <p:spPr>
          <a:xfrm>
            <a:off x="467544" y="404664"/>
            <a:ext cx="8136904" cy="42484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086309" y="2897649"/>
            <a:ext cx="46794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nkGothic Lt BT" panose="020B0607020203060204" pitchFamily="34" charset="0"/>
                <a:cs typeface="GothicE" panose="00000400000000000000" pitchFamily="2" charset="0"/>
              </a:rPr>
              <a:t>JIGMAM</a:t>
            </a:r>
            <a:endParaRPr lang="es-E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nkGothic Lt BT" panose="020B0607020203060204" pitchFamily="34" charset="0"/>
              <a:cs typeface="GothicE" panose="00000400000000000000" pitchFamily="2" charset="0"/>
            </a:endParaRPr>
          </a:p>
        </p:txBody>
      </p:sp>
      <p:pic>
        <p:nvPicPr>
          <p:cNvPr id="1028" name="Picture 4" descr="C:\Users\Jorge Martinez\AppData\Local\Microsoft\Windows\INetCache\IE\H1PLZP1M\Ícono_Computadora_-_Interne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44" y="757161"/>
            <a:ext cx="2181909" cy="21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7" y="1745521"/>
            <a:ext cx="1864908" cy="182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Resultado de imagen para idea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03" y="1135826"/>
            <a:ext cx="1424575" cy="142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/>
          <p:nvPr/>
        </p:nvCxnSpPr>
        <p:spPr>
          <a:xfrm rot="5400000">
            <a:off x="3806669" y="2350277"/>
            <a:ext cx="1440163" cy="230649"/>
          </a:xfrm>
          <a:prstGeom prst="bentConnector3">
            <a:avLst>
              <a:gd name="adj1" fmla="val -194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18 Conector angular"/>
          <p:cNvCxnSpPr/>
          <p:nvPr/>
        </p:nvCxnSpPr>
        <p:spPr>
          <a:xfrm rot="16200000" flipH="1">
            <a:off x="3551574" y="2501512"/>
            <a:ext cx="1176940" cy="191406"/>
          </a:xfrm>
          <a:prstGeom prst="bentConnector3">
            <a:avLst>
              <a:gd name="adj1" fmla="val -395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/>
          <p:nvPr/>
        </p:nvCxnSpPr>
        <p:spPr>
          <a:xfrm>
            <a:off x="2626642" y="2753633"/>
            <a:ext cx="1415953" cy="432050"/>
          </a:xfrm>
          <a:prstGeom prst="bentConnector3">
            <a:avLst>
              <a:gd name="adj1" fmla="val 9998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/>
          <p:nvPr/>
        </p:nvCxnSpPr>
        <p:spPr>
          <a:xfrm rot="10800000" flipV="1">
            <a:off x="4620407" y="2784057"/>
            <a:ext cx="1893876" cy="401628"/>
          </a:xfrm>
          <a:prstGeom prst="bentConnector3">
            <a:avLst>
              <a:gd name="adj1" fmla="val 9997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1080 CuadroTexto"/>
          <p:cNvSpPr txBox="1"/>
          <p:nvPr/>
        </p:nvSpPr>
        <p:spPr>
          <a:xfrm>
            <a:off x="3104497" y="3923764"/>
            <a:ext cx="24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Soluciones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tecnológicas</a:t>
            </a:r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82" name="Picture 9" descr="Resultado de imagen para WEB 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39" y="1954444"/>
            <a:ext cx="1567897" cy="15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67984" y="836712"/>
            <a:ext cx="240803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87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J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" y="1393104"/>
            <a:ext cx="8984761" cy="40717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Ignacio</dc:creator>
  <cp:lastModifiedBy>Jorge Ignacio</cp:lastModifiedBy>
  <cp:revision>9</cp:revision>
  <dcterms:created xsi:type="dcterms:W3CDTF">2018-01-03T04:02:12Z</dcterms:created>
  <dcterms:modified xsi:type="dcterms:W3CDTF">2018-01-03T07:00:54Z</dcterms:modified>
</cp:coreProperties>
</file>