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7" r:id="rId3"/>
    <p:sldId id="264" r:id="rId4"/>
    <p:sldId id="272" r:id="rId5"/>
    <p:sldId id="268" r:id="rId6"/>
    <p:sldId id="273" r:id="rId7"/>
    <p:sldId id="269" r:id="rId8"/>
    <p:sldId id="270" r:id="rId9"/>
    <p:sldId id="275" r:id="rId10"/>
    <p:sldId id="271" r:id="rId11"/>
    <p:sldId id="276" r:id="rId12"/>
    <p:sldId id="265" r:id="rId13"/>
    <p:sldId id="266" r:id="rId14"/>
    <p:sldId id="277" r:id="rId15"/>
    <p:sldId id="279" r:id="rId16"/>
    <p:sldId id="278" r:id="rId17"/>
    <p:sldId id="260" r:id="rId18"/>
  </p:sldIdLst>
  <p:sldSz cx="9144000" cy="5143500" type="screen16x9"/>
  <p:notesSz cx="6858000" cy="9144000"/>
  <p:embeddedFontLst>
    <p:embeddedFont>
      <p:font typeface="Bebas Neue" panose="020B0604020202020204" charset="0"/>
      <p:regular r:id="rId20"/>
    </p:embeddedFont>
    <p:embeddedFont>
      <p:font typeface="Microsoft YaHei" panose="020B0503020204020204" pitchFamily="34" charset="-122"/>
      <p:regular r:id="rId21"/>
      <p:bold r:id="rId22"/>
    </p:embeddedFont>
    <p:embeddedFont>
      <p:font typeface="Caveat" panose="020B0604020202020204" charset="0"/>
      <p:regular r:id="rId23"/>
      <p:bold r:id="rId24"/>
    </p:embeddedFont>
    <p:embeddedFont>
      <p:font typeface="宋体" panose="02010600030101010101" pitchFamily="2" charset="-122"/>
      <p:regular r:id="rId25"/>
    </p:embeddedFont>
    <p:embeddedFont>
      <p:font typeface="Microsoft YaHei" panose="020B0503020204020204" pitchFamily="34" charset="-122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43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206" y="12"/>
      </p:cViewPr>
      <p:guideLst>
        <p:guide orient="horz" pos="1620"/>
        <p:guide pos="2880"/>
        <p:guide pos="34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0199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58b6f9c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58b6f9c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568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70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33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840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715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283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713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539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537f932cd_5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537f932cd_5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22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08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76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28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0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008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95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97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a634ced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a634ced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35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6918"/>
            <a:ext cx="91484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 flipH="1">
            <a:off x="4637800" y="3572226"/>
            <a:ext cx="843900" cy="843900"/>
          </a:xfrm>
          <a:prstGeom prst="rtTriangle">
            <a:avLst/>
          </a:prstGeom>
          <a:gradFill>
            <a:gsLst>
              <a:gs pos="0">
                <a:srgbClr val="8C6402"/>
              </a:gs>
              <a:gs pos="58999">
                <a:srgbClr val="B9870D"/>
              </a:gs>
              <a:gs pos="100000">
                <a:srgbClr val="E5A917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23700" y="-57550"/>
            <a:ext cx="3222600" cy="3640200"/>
          </a:xfrm>
          <a:prstGeom prst="rect">
            <a:avLst/>
          </a:prstGeom>
          <a:solidFill>
            <a:srgbClr val="033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-187994" y="2095302"/>
            <a:ext cx="3433332" cy="78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Front end (BTIT- FE) and Back end (BTIT-BE)</a:t>
            </a:r>
            <a:endParaRPr lang="en" sz="2800" b="1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75" y="76200"/>
            <a:ext cx="1995150" cy="12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-424250" y="1203946"/>
            <a:ext cx="38709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i="1">
                <a:solidFill>
                  <a:srgbClr val="E59E00"/>
                </a:solidFill>
                <a:latin typeface="Caveat"/>
                <a:ea typeface="Caveat"/>
                <a:cs typeface="Caveat"/>
                <a:sym typeface="Caveat"/>
              </a:rPr>
              <a:t>The Future Begins Here!</a:t>
            </a:r>
            <a:endParaRPr sz="1900" b="1" i="1">
              <a:solidFill>
                <a:srgbClr val="E59E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4" name="Google Shape;64;p13"/>
          <p:cNvSpPr/>
          <p:nvPr/>
        </p:nvSpPr>
        <p:spPr>
          <a:xfrm rot="5400000">
            <a:off x="3069838" y="2674438"/>
            <a:ext cx="552300" cy="201300"/>
          </a:xfrm>
          <a:prstGeom prst="triangle">
            <a:avLst>
              <a:gd name="adj" fmla="val 55610"/>
            </a:avLst>
          </a:prstGeom>
          <a:solidFill>
            <a:srgbClr val="033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318850" y="1960150"/>
            <a:ext cx="2545800" cy="0"/>
          </a:xfrm>
          <a:prstGeom prst="straightConnector1">
            <a:avLst/>
          </a:prstGeom>
          <a:noFill/>
          <a:ln w="9525" cap="flat" cmpd="sng">
            <a:solidFill>
              <a:srgbClr val="085E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Curved Up Ribbon 13">
            <a:extLst>
              <a:ext uri="{FF2B5EF4-FFF2-40B4-BE49-F238E27FC236}">
                <a16:creationId xmlns="" xmlns:a16="http://schemas.microsoft.com/office/drawing/2014/main" id="{CCA0F871-C607-4BBC-8E27-890210B9FEE2}"/>
              </a:ext>
            </a:extLst>
          </p:cNvPr>
          <p:cNvSpPr/>
          <p:nvPr/>
        </p:nvSpPr>
        <p:spPr>
          <a:xfrm>
            <a:off x="3222600" y="0"/>
            <a:ext cx="5591790" cy="1524000"/>
          </a:xfrm>
          <a:prstGeom prst="ellipseRibbon2">
            <a:avLst>
              <a:gd name="adj1" fmla="val 40249"/>
              <a:gd name="adj2" fmla="val 50753"/>
              <a:gd name="adj3" fmla="val 125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 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C3E5CD8-9612-41B1-B56E-D4311F6BB8A3}"/>
              </a:ext>
            </a:extLst>
          </p:cNvPr>
          <p:cNvGrpSpPr/>
          <p:nvPr/>
        </p:nvGrpSpPr>
        <p:grpSpPr>
          <a:xfrm>
            <a:off x="3215311" y="1524000"/>
            <a:ext cx="5766131" cy="675120"/>
            <a:chOff x="8767" y="0"/>
            <a:chExt cx="8982832" cy="838198"/>
          </a:xfrm>
        </p:grpSpPr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81F1B7C8-A3AC-467E-B999-38E38C02964E}"/>
                </a:ext>
              </a:extLst>
            </p:cNvPr>
            <p:cNvSpPr/>
            <p:nvPr/>
          </p:nvSpPr>
          <p:spPr>
            <a:xfrm>
              <a:off x="8767" y="0"/>
              <a:ext cx="8982832" cy="838198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4">
              <a:extLst>
                <a:ext uri="{FF2B5EF4-FFF2-40B4-BE49-F238E27FC236}">
                  <a16:creationId xmlns="" xmlns:a16="http://schemas.microsoft.com/office/drawing/2014/main" id="{C71E6FEC-DAC2-4F39-BA49-23551F141148}"/>
                </a:ext>
              </a:extLst>
            </p:cNvPr>
            <p:cNvSpPr txBox="1"/>
            <p:nvPr/>
          </p:nvSpPr>
          <p:spPr>
            <a:xfrm>
              <a:off x="427866" y="0"/>
              <a:ext cx="8144634" cy="8381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Final Assessment for DSP-IT (Web Design) BTIT-Backend and Frontend for Students</a:t>
              </a:r>
              <a:endParaRPr lang="en-US" sz="20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Striped Right Arrow 10">
            <a:extLst>
              <a:ext uri="{FF2B5EF4-FFF2-40B4-BE49-F238E27FC236}">
                <a16:creationId xmlns="" xmlns:a16="http://schemas.microsoft.com/office/drawing/2014/main" id="{BB5C56E9-0FED-49A3-94F6-557CD97E10CA}"/>
              </a:ext>
            </a:extLst>
          </p:cNvPr>
          <p:cNvSpPr/>
          <p:nvPr/>
        </p:nvSpPr>
        <p:spPr>
          <a:xfrm>
            <a:off x="3222600" y="2199121"/>
            <a:ext cx="5769000" cy="2710879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Group 4: 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Jigme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Drakpa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Tshering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Yangzom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Tandin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Tshering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Samdrup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C8E7578-E63B-48A4-A01E-B697F279D3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282200" y="264220"/>
            <a:ext cx="6579600" cy="399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2"/>
              </a:spcBef>
            </a:pPr>
            <a:r>
              <a:rPr lang="en-US" sz="3600" dirty="0" smtClean="0">
                <a:ea typeface="Bebas Neue"/>
              </a:rPr>
              <a:t>Delete</a:t>
            </a:r>
            <a:endParaRPr sz="3600" b="1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9850" y="4143042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7EF36A2-BBD2-46A1-BE24-4B94F95032CB}"/>
              </a:ext>
            </a:extLst>
          </p:cNvPr>
          <p:cNvSpPr/>
          <p:nvPr/>
        </p:nvSpPr>
        <p:spPr>
          <a:xfrm>
            <a:off x="1380037" y="1007396"/>
            <a:ext cx="6384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887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118872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F3707D-EE5C-4672-B80E-CA08DA0C08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10</a:t>
            </a:fld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00" y="1112773"/>
            <a:ext cx="7033501" cy="35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282200" y="264220"/>
            <a:ext cx="6579600" cy="399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2"/>
              </a:spcBef>
            </a:pPr>
            <a:r>
              <a:rPr lang="en-US" sz="3600" dirty="0" smtClean="0">
                <a:ea typeface="Bebas Neue"/>
              </a:rPr>
              <a:t>Delete</a:t>
            </a:r>
            <a:endParaRPr sz="3600" b="1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9850" y="4143042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7EF36A2-BBD2-46A1-BE24-4B94F95032CB}"/>
              </a:ext>
            </a:extLst>
          </p:cNvPr>
          <p:cNvSpPr/>
          <p:nvPr/>
        </p:nvSpPr>
        <p:spPr>
          <a:xfrm>
            <a:off x="1380037" y="1007396"/>
            <a:ext cx="6384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887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118872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F3707D-EE5C-4672-B80E-CA08DA0C08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11</a:t>
            </a:fld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9" y="1177276"/>
            <a:ext cx="8101409" cy="314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8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6875" y="4155426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C07E66D-2A68-4147-8816-A0D7647A7A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12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16" name="组合 4">
            <a:extLst>
              <a:ext uri="{FF2B5EF4-FFF2-40B4-BE49-F238E27FC236}">
                <a16:creationId xmlns="" xmlns:a16="http://schemas.microsoft.com/office/drawing/2014/main" id="{966A0E1F-8467-408A-8C4A-FD15118536BA}"/>
              </a:ext>
            </a:extLst>
          </p:cNvPr>
          <p:cNvGrpSpPr>
            <a:grpSpLocks/>
          </p:cNvGrpSpPr>
          <p:nvPr/>
        </p:nvGrpSpPr>
        <p:grpSpPr bwMode="auto">
          <a:xfrm rot="19756870">
            <a:off x="-210533" y="1095572"/>
            <a:ext cx="3415626" cy="1801703"/>
            <a:chOff x="-64046" y="1393414"/>
            <a:chExt cx="4823766" cy="3533614"/>
          </a:xfrm>
        </p:grpSpPr>
        <p:sp>
          <p:nvSpPr>
            <p:cNvPr id="17" name="椭圆 5">
              <a:extLst>
                <a:ext uri="{FF2B5EF4-FFF2-40B4-BE49-F238E27FC236}">
                  <a16:creationId xmlns="" xmlns:a16="http://schemas.microsoft.com/office/drawing/2014/main" id="{0FFE96D6-B4B2-4490-B39B-C566BEE5B9AF}"/>
                </a:ext>
              </a:extLst>
            </p:cNvPr>
            <p:cNvSpPr/>
            <p:nvPr/>
          </p:nvSpPr>
          <p:spPr>
            <a:xfrm>
              <a:off x="1042314" y="1393414"/>
              <a:ext cx="3717406" cy="3533614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1002">
              <a:schemeClr val="dk1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8" name="椭圆 6">
              <a:extLst>
                <a:ext uri="{FF2B5EF4-FFF2-40B4-BE49-F238E27FC236}">
                  <a16:creationId xmlns="" xmlns:a16="http://schemas.microsoft.com/office/drawing/2014/main" id="{5DB66830-F633-45E0-B602-80F7CC26AB69}"/>
                </a:ext>
              </a:extLst>
            </p:cNvPr>
            <p:cNvSpPr/>
            <p:nvPr/>
          </p:nvSpPr>
          <p:spPr>
            <a:xfrm>
              <a:off x="1149761" y="1634985"/>
              <a:ext cx="3499057" cy="310529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1002">
              <a:schemeClr val="dk1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altLang="zh-CN" sz="280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tx1"/>
                  </a:solidFill>
                  <a:ea typeface="微软雅黑" panose="020B0503020204020204" pitchFamily="34" charset="-122"/>
                </a:rPr>
                <a:t>frontend</a:t>
              </a:r>
              <a:endParaRPr lang="zh-CN" altLang="en-US" sz="2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矩形 10">
              <a:extLst>
                <a:ext uri="{FF2B5EF4-FFF2-40B4-BE49-F238E27FC236}">
                  <a16:creationId xmlns="" xmlns:a16="http://schemas.microsoft.com/office/drawing/2014/main" id="{98CF1015-4E8D-4DA2-94CF-EF534E3EEE6F}"/>
                </a:ext>
              </a:extLst>
            </p:cNvPr>
            <p:cNvSpPr/>
            <p:nvPr/>
          </p:nvSpPr>
          <p:spPr>
            <a:xfrm rot="19750320">
              <a:off x="-64046" y="4123699"/>
              <a:ext cx="1761086" cy="667320"/>
            </a:xfrm>
            <a:custGeom>
              <a:avLst/>
              <a:gdLst>
                <a:gd name="connsiteX0" fmla="*/ 0 w 1745415"/>
                <a:gd name="connsiteY0" fmla="*/ 0 h 425404"/>
                <a:gd name="connsiteX1" fmla="*/ 1745415 w 1745415"/>
                <a:gd name="connsiteY1" fmla="*/ 0 h 425404"/>
                <a:gd name="connsiteX2" fmla="*/ 1745415 w 1745415"/>
                <a:gd name="connsiteY2" fmla="*/ 425404 h 425404"/>
                <a:gd name="connsiteX3" fmla="*/ 0 w 1745415"/>
                <a:gd name="connsiteY3" fmla="*/ 425404 h 425404"/>
                <a:gd name="connsiteX4" fmla="*/ 0 w 1745415"/>
                <a:gd name="connsiteY4" fmla="*/ 0 h 425404"/>
                <a:gd name="connsiteX0-1" fmla="*/ 2362 w 1745415"/>
                <a:gd name="connsiteY0-2" fmla="*/ 0 h 550333"/>
                <a:gd name="connsiteX1-3" fmla="*/ 1745415 w 1745415"/>
                <a:gd name="connsiteY1-4" fmla="*/ 124929 h 550333"/>
                <a:gd name="connsiteX2-5" fmla="*/ 1745415 w 1745415"/>
                <a:gd name="connsiteY2-6" fmla="*/ 550333 h 550333"/>
                <a:gd name="connsiteX3-7" fmla="*/ 0 w 1745415"/>
                <a:gd name="connsiteY3-8" fmla="*/ 550333 h 550333"/>
                <a:gd name="connsiteX4-9" fmla="*/ 2362 w 1745415"/>
                <a:gd name="connsiteY4-10" fmla="*/ 0 h 550333"/>
                <a:gd name="connsiteX0-11" fmla="*/ 18033 w 1761086"/>
                <a:gd name="connsiteY0-12" fmla="*/ 0 h 667320"/>
                <a:gd name="connsiteX1-13" fmla="*/ 1761086 w 1761086"/>
                <a:gd name="connsiteY1-14" fmla="*/ 124929 h 667320"/>
                <a:gd name="connsiteX2-15" fmla="*/ 1761086 w 1761086"/>
                <a:gd name="connsiteY2-16" fmla="*/ 550333 h 667320"/>
                <a:gd name="connsiteX3-17" fmla="*/ 0 w 1761086"/>
                <a:gd name="connsiteY3-18" fmla="*/ 667320 h 667320"/>
                <a:gd name="connsiteX4-19" fmla="*/ 18033 w 1761086"/>
                <a:gd name="connsiteY4-20" fmla="*/ 0 h 667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61086" h="667320">
                  <a:moveTo>
                    <a:pt x="18033" y="0"/>
                  </a:moveTo>
                  <a:lnTo>
                    <a:pt x="1761086" y="124929"/>
                  </a:lnTo>
                  <a:lnTo>
                    <a:pt x="1761086" y="550333"/>
                  </a:lnTo>
                  <a:lnTo>
                    <a:pt x="0" y="667320"/>
                  </a:lnTo>
                  <a:cubicBezTo>
                    <a:pt x="787" y="483876"/>
                    <a:pt x="17246" y="183444"/>
                    <a:pt x="1803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1002">
              <a:schemeClr val="dk1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21" name="组合 8">
            <a:extLst>
              <a:ext uri="{FF2B5EF4-FFF2-40B4-BE49-F238E27FC236}">
                <a16:creationId xmlns="" xmlns:a16="http://schemas.microsoft.com/office/drawing/2014/main" id="{33EFCF28-3526-47CE-BE29-C55A2CA742C3}"/>
              </a:ext>
            </a:extLst>
          </p:cNvPr>
          <p:cNvGrpSpPr>
            <a:grpSpLocks/>
          </p:cNvGrpSpPr>
          <p:nvPr/>
        </p:nvGrpSpPr>
        <p:grpSpPr bwMode="auto">
          <a:xfrm rot="37650">
            <a:off x="3247967" y="1208560"/>
            <a:ext cx="3505543" cy="523220"/>
            <a:chOff x="4328725" y="1308120"/>
            <a:chExt cx="4181311" cy="668171"/>
          </a:xfrm>
        </p:grpSpPr>
        <p:grpSp>
          <p:nvGrpSpPr>
            <p:cNvPr id="22" name="组合 9">
              <a:extLst>
                <a:ext uri="{FF2B5EF4-FFF2-40B4-BE49-F238E27FC236}">
                  <a16:creationId xmlns="" xmlns:a16="http://schemas.microsoft.com/office/drawing/2014/main" id="{1377DE1C-BDC0-48E8-AA84-777A0746B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8725" y="1326260"/>
              <a:ext cx="582910" cy="473284"/>
              <a:chOff x="4695736" y="1390506"/>
              <a:chExt cx="791195" cy="642398"/>
            </a:xfrm>
          </p:grpSpPr>
          <p:sp>
            <p:nvSpPr>
              <p:cNvPr id="24" name="椭圆 11">
                <a:extLst>
                  <a:ext uri="{FF2B5EF4-FFF2-40B4-BE49-F238E27FC236}">
                    <a16:creationId xmlns="" xmlns:a16="http://schemas.microsoft.com/office/drawing/2014/main" id="{5066DBE6-BDC0-4620-A1A2-D4322D881E05}"/>
                  </a:ext>
                </a:extLst>
              </p:cNvPr>
              <p:cNvSpPr/>
              <p:nvPr/>
            </p:nvSpPr>
            <p:spPr>
              <a:xfrm>
                <a:off x="4695736" y="1391023"/>
                <a:ext cx="791218" cy="642488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2200">
                  <a:latin typeface="+mj-lt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5" name="组合 52">
                <a:extLst>
                  <a:ext uri="{FF2B5EF4-FFF2-40B4-BE49-F238E27FC236}">
                    <a16:creationId xmlns="" xmlns:a16="http://schemas.microsoft.com/office/drawing/2014/main" id="{39E4AFE7-72AE-4E31-BD06-4D63439A577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8667" y="1507543"/>
                <a:ext cx="324892" cy="437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" name="TextBox 10">
              <a:extLst>
                <a:ext uri="{FF2B5EF4-FFF2-40B4-BE49-F238E27FC236}">
                  <a16:creationId xmlns="" xmlns:a16="http://schemas.microsoft.com/office/drawing/2014/main" id="{70DFA9FB-B375-47A6-8CCC-8439BF48B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931" y="1308120"/>
              <a:ext cx="3445105" cy="66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spcBef>
                  <a:spcPct val="20000"/>
                </a:spcBef>
                <a:spcAft>
                  <a:spcPct val="40000"/>
                </a:spcAft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40000"/>
                </a:spcAft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4000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ct val="40000"/>
                </a:spcAft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AU" altLang="en-US" sz="2800" dirty="0" smtClean="0">
                  <a:latin typeface="+mj-lt"/>
                  <a:cs typeface="Times New Roman" panose="02020603050405020304" pitchFamily="18" charset="0"/>
                </a:rPr>
                <a:t>View</a:t>
              </a:r>
              <a:endParaRPr lang="en-AU" altLang="en-US" sz="28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8">
            <a:extLst>
              <a:ext uri="{FF2B5EF4-FFF2-40B4-BE49-F238E27FC236}">
                <a16:creationId xmlns="" xmlns:a16="http://schemas.microsoft.com/office/drawing/2014/main" id="{31F8ABD2-D8BA-40EE-8856-E576FAB2213F}"/>
              </a:ext>
            </a:extLst>
          </p:cNvPr>
          <p:cNvGrpSpPr>
            <a:grpSpLocks/>
          </p:cNvGrpSpPr>
          <p:nvPr/>
        </p:nvGrpSpPr>
        <p:grpSpPr bwMode="auto">
          <a:xfrm rot="37650">
            <a:off x="3249510" y="1926365"/>
            <a:ext cx="3996251" cy="531593"/>
            <a:chOff x="4420482" y="1434047"/>
            <a:chExt cx="5128507" cy="880875"/>
          </a:xfrm>
        </p:grpSpPr>
        <p:grpSp>
          <p:nvGrpSpPr>
            <p:cNvPr id="27" name="组合 9">
              <a:extLst>
                <a:ext uri="{FF2B5EF4-FFF2-40B4-BE49-F238E27FC236}">
                  <a16:creationId xmlns="" xmlns:a16="http://schemas.microsoft.com/office/drawing/2014/main" id="{90DE2B45-4B2B-4D6E-A246-025EDE394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0482" y="1434047"/>
              <a:ext cx="600560" cy="593898"/>
              <a:chOff x="4820275" y="1536804"/>
              <a:chExt cx="815151" cy="806108"/>
            </a:xfrm>
          </p:grpSpPr>
          <p:sp>
            <p:nvSpPr>
              <p:cNvPr id="29" name="椭圆 11">
                <a:extLst>
                  <a:ext uri="{FF2B5EF4-FFF2-40B4-BE49-F238E27FC236}">
                    <a16:creationId xmlns="" xmlns:a16="http://schemas.microsoft.com/office/drawing/2014/main" id="{51111ABB-B562-49BE-BBDF-1096E7F65EE9}"/>
                  </a:ext>
                </a:extLst>
              </p:cNvPr>
              <p:cNvSpPr/>
              <p:nvPr/>
            </p:nvSpPr>
            <p:spPr>
              <a:xfrm>
                <a:off x="4820275" y="1536359"/>
                <a:ext cx="814630" cy="807289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2200">
                  <a:latin typeface="+mj-lt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0" name="组合 52">
                <a:extLst>
                  <a:ext uri="{FF2B5EF4-FFF2-40B4-BE49-F238E27FC236}">
                    <a16:creationId xmlns="" xmlns:a16="http://schemas.microsoft.com/office/drawing/2014/main" id="{1CC4E252-94E7-4405-810F-E8EB91C87F9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1823" y="1696917"/>
                <a:ext cx="324892" cy="437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TextBox 10">
              <a:extLst>
                <a:ext uri="{FF2B5EF4-FFF2-40B4-BE49-F238E27FC236}">
                  <a16:creationId xmlns="" xmlns:a16="http://schemas.microsoft.com/office/drawing/2014/main" id="{08715A05-903C-4EAE-A654-DE08D88C8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8253" y="1447921"/>
              <a:ext cx="4500736" cy="86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spcAft>
                  <a:spcPct val="40000"/>
                </a:spcAft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40000"/>
                </a:spcAft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4000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ct val="40000"/>
                </a:spcAft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800" dirty="0" smtClean="0">
                  <a:latin typeface="+mj-lt"/>
                  <a:cs typeface="Times New Roman" panose="02020603050405020304" pitchFamily="18" charset="0"/>
                </a:rPr>
                <a:t>Delete</a:t>
              </a:r>
              <a:endParaRPr lang="en-US" altLang="en-US" sz="28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8">
            <a:extLst>
              <a:ext uri="{FF2B5EF4-FFF2-40B4-BE49-F238E27FC236}">
                <a16:creationId xmlns="" xmlns:a16="http://schemas.microsoft.com/office/drawing/2014/main" id="{0AF1F076-5BFB-49B3-8721-C252EA3FF98A}"/>
              </a:ext>
            </a:extLst>
          </p:cNvPr>
          <p:cNvGrpSpPr>
            <a:grpSpLocks/>
          </p:cNvGrpSpPr>
          <p:nvPr/>
        </p:nvGrpSpPr>
        <p:grpSpPr bwMode="auto">
          <a:xfrm rot="37650">
            <a:off x="3249489" y="2624090"/>
            <a:ext cx="5185073" cy="534527"/>
            <a:chOff x="4420482" y="1284121"/>
            <a:chExt cx="6654817" cy="819269"/>
          </a:xfrm>
        </p:grpSpPr>
        <p:grpSp>
          <p:nvGrpSpPr>
            <p:cNvPr id="32" name="组合 9">
              <a:extLst>
                <a:ext uri="{FF2B5EF4-FFF2-40B4-BE49-F238E27FC236}">
                  <a16:creationId xmlns="" xmlns:a16="http://schemas.microsoft.com/office/drawing/2014/main" id="{46EB5886-F175-42AA-8F7C-E8C7DF106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0482" y="1284121"/>
              <a:ext cx="605507" cy="623292"/>
              <a:chOff x="4820277" y="1333308"/>
              <a:chExt cx="821866" cy="846006"/>
            </a:xfrm>
          </p:grpSpPr>
          <p:sp>
            <p:nvSpPr>
              <p:cNvPr id="34" name="椭圆 11">
                <a:extLst>
                  <a:ext uri="{FF2B5EF4-FFF2-40B4-BE49-F238E27FC236}">
                    <a16:creationId xmlns="" xmlns:a16="http://schemas.microsoft.com/office/drawing/2014/main" id="{41C495F8-2258-429E-911A-D498673BDDCD}"/>
                  </a:ext>
                </a:extLst>
              </p:cNvPr>
              <p:cNvSpPr/>
              <p:nvPr/>
            </p:nvSpPr>
            <p:spPr>
              <a:xfrm>
                <a:off x="4820277" y="1333308"/>
                <a:ext cx="822859" cy="845946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2200">
                  <a:latin typeface="+mj-lt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5" name="组合 52">
                <a:extLst>
                  <a:ext uri="{FF2B5EF4-FFF2-40B4-BE49-F238E27FC236}">
                    <a16:creationId xmlns="" xmlns:a16="http://schemas.microsoft.com/office/drawing/2014/main" id="{6BF8138C-7022-4146-AF73-A1B3D39C3B3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646" y="1534707"/>
                <a:ext cx="324892" cy="437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" name="TextBox 10">
              <a:extLst>
                <a:ext uri="{FF2B5EF4-FFF2-40B4-BE49-F238E27FC236}">
                  <a16:creationId xmlns="" xmlns:a16="http://schemas.microsoft.com/office/drawing/2014/main" id="{FA943586-DAEA-42B5-B62A-385AB3D9C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924" y="1301451"/>
              <a:ext cx="5930375" cy="801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spcBef>
                  <a:spcPct val="20000"/>
                </a:spcBef>
                <a:spcAft>
                  <a:spcPct val="40000"/>
                </a:spcAft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40000"/>
                </a:spcAft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4000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ct val="40000"/>
                </a:spcAft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AU" altLang="en-US" sz="2800" dirty="0" smtClean="0">
                  <a:latin typeface="+mj-lt"/>
                  <a:cs typeface="Times New Roman" panose="02020603050405020304" pitchFamily="18" charset="0"/>
                </a:rPr>
                <a:t>Edit</a:t>
              </a:r>
              <a:endParaRPr lang="en-AU" altLang="en-US" sz="28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8">
            <a:extLst>
              <a:ext uri="{FF2B5EF4-FFF2-40B4-BE49-F238E27FC236}">
                <a16:creationId xmlns="" xmlns:a16="http://schemas.microsoft.com/office/drawing/2014/main" id="{0AF1F076-5BFB-49B3-8721-C252EA3FF98A}"/>
              </a:ext>
            </a:extLst>
          </p:cNvPr>
          <p:cNvGrpSpPr>
            <a:grpSpLocks/>
          </p:cNvGrpSpPr>
          <p:nvPr/>
        </p:nvGrpSpPr>
        <p:grpSpPr bwMode="auto">
          <a:xfrm rot="37650">
            <a:off x="3246848" y="3361814"/>
            <a:ext cx="5185073" cy="534527"/>
            <a:chOff x="4420482" y="1284121"/>
            <a:chExt cx="6654817" cy="819269"/>
          </a:xfrm>
        </p:grpSpPr>
        <p:grpSp>
          <p:nvGrpSpPr>
            <p:cNvPr id="37" name="组合 9">
              <a:extLst>
                <a:ext uri="{FF2B5EF4-FFF2-40B4-BE49-F238E27FC236}">
                  <a16:creationId xmlns="" xmlns:a16="http://schemas.microsoft.com/office/drawing/2014/main" id="{46EB5886-F175-42AA-8F7C-E8C7DF106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0482" y="1284121"/>
              <a:ext cx="605507" cy="623292"/>
              <a:chOff x="4820277" y="1333308"/>
              <a:chExt cx="821866" cy="846006"/>
            </a:xfrm>
          </p:grpSpPr>
          <p:sp>
            <p:nvSpPr>
              <p:cNvPr id="39" name="椭圆 11">
                <a:extLst>
                  <a:ext uri="{FF2B5EF4-FFF2-40B4-BE49-F238E27FC236}">
                    <a16:creationId xmlns="" xmlns:a16="http://schemas.microsoft.com/office/drawing/2014/main" id="{41C495F8-2258-429E-911A-D498673BDDCD}"/>
                  </a:ext>
                </a:extLst>
              </p:cNvPr>
              <p:cNvSpPr/>
              <p:nvPr/>
            </p:nvSpPr>
            <p:spPr>
              <a:xfrm>
                <a:off x="4820277" y="1333308"/>
                <a:ext cx="822859" cy="845946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2200">
                  <a:latin typeface="+mj-lt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40" name="组合 52">
                <a:extLst>
                  <a:ext uri="{FF2B5EF4-FFF2-40B4-BE49-F238E27FC236}">
                    <a16:creationId xmlns="" xmlns:a16="http://schemas.microsoft.com/office/drawing/2014/main" id="{6BF8138C-7022-4146-AF73-A1B3D39C3B3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5646" y="1534707"/>
                <a:ext cx="324892" cy="437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8" name="TextBox 10">
              <a:extLst>
                <a:ext uri="{FF2B5EF4-FFF2-40B4-BE49-F238E27FC236}">
                  <a16:creationId xmlns="" xmlns:a16="http://schemas.microsoft.com/office/drawing/2014/main" id="{FA943586-DAEA-42B5-B62A-385AB3D9C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924" y="1301451"/>
              <a:ext cx="5930375" cy="801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spcBef>
                  <a:spcPct val="20000"/>
                </a:spcBef>
                <a:spcAft>
                  <a:spcPct val="40000"/>
                </a:spcAft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40000"/>
                </a:spcAft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4000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ct val="40000"/>
                </a:spcAft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AU" altLang="en-US" sz="2800" dirty="0" smtClean="0">
                  <a:latin typeface="+mj-lt"/>
                  <a:cs typeface="Times New Roman" panose="02020603050405020304" pitchFamily="18" charset="0"/>
                </a:rPr>
                <a:t>Result</a:t>
              </a:r>
              <a:endParaRPr lang="en-AU" altLang="en-US" sz="28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282200" y="264219"/>
            <a:ext cx="6579600" cy="727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2"/>
              </a:spcBef>
            </a:pPr>
            <a:r>
              <a:rPr lang="en-US" sz="2800" b="1" dirty="0" smtClean="0"/>
              <a:t>View</a:t>
            </a:r>
            <a:endParaRPr sz="2800" b="1" dirty="0">
              <a:solidFill>
                <a:srgbClr val="085E4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9850" y="4156808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3DF1ED-89BB-42C9-9F70-FAFCD891B9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13</a:t>
            </a:fld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306"/>
            <a:ext cx="9144000" cy="40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9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282200" y="264219"/>
            <a:ext cx="6579600" cy="727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2"/>
              </a:spcBef>
            </a:pPr>
            <a:r>
              <a:rPr lang="en-US" sz="2800" b="1" dirty="0" smtClean="0">
                <a:ea typeface="Bebas Neue"/>
              </a:rPr>
              <a:t>New</a:t>
            </a:r>
            <a:endParaRPr sz="2800" b="1" dirty="0">
              <a:solidFill>
                <a:srgbClr val="085E4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9850" y="4156808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3DF1ED-89BB-42C9-9F70-FAFCD891B9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14</a:t>
            </a:fld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4" y="1081771"/>
            <a:ext cx="8895513" cy="1102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1" y="2344346"/>
            <a:ext cx="672980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7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282200" y="264219"/>
            <a:ext cx="6579600" cy="727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2"/>
              </a:spcBef>
            </a:pPr>
            <a:r>
              <a:rPr lang="en-US" sz="2800" b="1" dirty="0" smtClean="0"/>
              <a:t>View</a:t>
            </a:r>
            <a:endParaRPr sz="2800" b="1" dirty="0">
              <a:solidFill>
                <a:srgbClr val="085E4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9850" y="4156808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3DF1ED-89BB-42C9-9F70-FAFCD891B9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15</a:t>
            </a:fld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20" y="1129424"/>
            <a:ext cx="5297188" cy="35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4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282200" y="264219"/>
            <a:ext cx="6579600" cy="727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2"/>
              </a:spcBef>
            </a:pPr>
            <a:r>
              <a:rPr lang="en-US" sz="2800" b="1" dirty="0" smtClean="0"/>
              <a:t>Delete</a:t>
            </a:r>
            <a:endParaRPr sz="2800" b="1" dirty="0">
              <a:solidFill>
                <a:srgbClr val="085E4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9850" y="4156808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83DF1ED-89BB-42C9-9F70-FAFCD891B9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16</a:t>
            </a:fld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424"/>
            <a:ext cx="9144000" cy="36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7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A8A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-71298"/>
            <a:ext cx="9144000" cy="4910100"/>
          </a:xfrm>
          <a:prstGeom prst="rect">
            <a:avLst/>
          </a:prstGeom>
          <a:gradFill>
            <a:gsLst>
              <a:gs pos="0">
                <a:srgbClr val="FFFEFD"/>
              </a:gs>
              <a:gs pos="54000">
                <a:srgbClr val="FFFCF4"/>
              </a:gs>
              <a:gs pos="100000">
                <a:srgbClr val="FFEEB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346524" y="2458814"/>
            <a:ext cx="4910125" cy="22587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3351137" y="2783002"/>
            <a:ext cx="24417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>
                <a:solidFill>
                  <a:srgbClr val="085E4D"/>
                </a:solidFill>
                <a:latin typeface="Bebas Neue"/>
                <a:ea typeface="Bebas Neue"/>
                <a:cs typeface="Bebas Neue"/>
                <a:sym typeface="Bebas Neue"/>
              </a:rPr>
              <a:t>Thank You</a:t>
            </a:r>
            <a:endParaRPr sz="4900" dirty="0">
              <a:solidFill>
                <a:srgbClr val="085E4D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85E4D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 sz="2300" dirty="0">
              <a:solidFill>
                <a:srgbClr val="085E4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679" y="124641"/>
            <a:ext cx="3270616" cy="24705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EFB98AF-BF20-4366-A6B0-A96E98B077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17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6875" y="4155426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034E552-E046-4C38-ADD2-B17D58800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2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8" name="任意多边形 42">
            <a:extLst>
              <a:ext uri="{FF2B5EF4-FFF2-40B4-BE49-F238E27FC236}">
                <a16:creationId xmlns="" xmlns:a16="http://schemas.microsoft.com/office/drawing/2014/main" id="{3FF2030E-DC87-4B4A-A57C-B61EE05FBC60}"/>
              </a:ext>
            </a:extLst>
          </p:cNvPr>
          <p:cNvSpPr/>
          <p:nvPr/>
        </p:nvSpPr>
        <p:spPr>
          <a:xfrm rot="16200000">
            <a:off x="1738516" y="1468518"/>
            <a:ext cx="3619920" cy="2439892"/>
          </a:xfrm>
          <a:custGeom>
            <a:avLst/>
            <a:gdLst>
              <a:gd name="connsiteX0" fmla="*/ 1030079 w 2883578"/>
              <a:gd name="connsiteY0" fmla="*/ 0 h 2418446"/>
              <a:gd name="connsiteX1" fmla="*/ 1053716 w 2883578"/>
              <a:gd name="connsiteY1" fmla="*/ 43547 h 2418446"/>
              <a:gd name="connsiteX2" fmla="*/ 1441789 w 2883578"/>
              <a:gd name="connsiteY2" fmla="*/ 249884 h 2418446"/>
              <a:gd name="connsiteX3" fmla="*/ 1829862 w 2883578"/>
              <a:gd name="connsiteY3" fmla="*/ 43547 h 2418446"/>
              <a:gd name="connsiteX4" fmla="*/ 1853499 w 2883578"/>
              <a:gd name="connsiteY4" fmla="*/ 0 h 2418446"/>
              <a:gd name="connsiteX5" fmla="*/ 2883578 w 2883578"/>
              <a:gd name="connsiteY5" fmla="*/ 2418446 h 2418446"/>
              <a:gd name="connsiteX6" fmla="*/ 0 w 2883578"/>
              <a:gd name="connsiteY6" fmla="*/ 2418446 h 241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578" h="2418446">
                <a:moveTo>
                  <a:pt x="1030079" y="0"/>
                </a:moveTo>
                <a:lnTo>
                  <a:pt x="1053716" y="43547"/>
                </a:lnTo>
                <a:cubicBezTo>
                  <a:pt x="1137819" y="168036"/>
                  <a:pt x="1280246" y="249884"/>
                  <a:pt x="1441789" y="249884"/>
                </a:cubicBezTo>
                <a:cubicBezTo>
                  <a:pt x="1603332" y="249884"/>
                  <a:pt x="1745759" y="168036"/>
                  <a:pt x="1829862" y="43547"/>
                </a:cubicBezTo>
                <a:lnTo>
                  <a:pt x="1853499" y="0"/>
                </a:lnTo>
                <a:lnTo>
                  <a:pt x="2883578" y="2418446"/>
                </a:lnTo>
                <a:lnTo>
                  <a:pt x="0" y="2418446"/>
                </a:lnTo>
                <a:close/>
              </a:path>
            </a:pathLst>
          </a:custGeom>
          <a:solidFill>
            <a:srgbClr val="FFCCCC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softEdge rad="31750"/>
          </a:effectLst>
        </p:spPr>
        <p:txBody>
          <a:bodyPr lIns="792000" rIns="79200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endParaRPr lang="zh-CN" altLang="en-US">
              <a:solidFill>
                <a:srgbClr val="7F7F7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9" name="组合 49">
            <a:extLst>
              <a:ext uri="{FF2B5EF4-FFF2-40B4-BE49-F238E27FC236}">
                <a16:creationId xmlns="" xmlns:a16="http://schemas.microsoft.com/office/drawing/2014/main" id="{1B0FF47A-FA68-41E5-BC41-5B87BD7ECB41}"/>
              </a:ext>
            </a:extLst>
          </p:cNvPr>
          <p:cNvGrpSpPr>
            <a:grpSpLocks/>
          </p:cNvGrpSpPr>
          <p:nvPr/>
        </p:nvGrpSpPr>
        <p:grpSpPr bwMode="auto">
          <a:xfrm>
            <a:off x="4798285" y="1116607"/>
            <a:ext cx="4222873" cy="955638"/>
            <a:chOff x="4581427" y="1565636"/>
            <a:chExt cx="2857428" cy="998970"/>
          </a:xfrm>
        </p:grpSpPr>
        <p:sp>
          <p:nvSpPr>
            <p:cNvPr id="30" name="矩形 50">
              <a:extLst>
                <a:ext uri="{FF2B5EF4-FFF2-40B4-BE49-F238E27FC236}">
                  <a16:creationId xmlns="" xmlns:a16="http://schemas.microsoft.com/office/drawing/2014/main" id="{9E0ECFDF-96EE-41E3-8837-22CDD9491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780" y="2240756"/>
              <a:ext cx="25690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spcAft>
                  <a:spcPct val="40000"/>
                </a:spcAft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40000"/>
                </a:spcAft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4000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ct val="40000"/>
                </a:spcAft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Backend</a:t>
              </a:r>
            </a:p>
            <a:p>
              <a:pPr marL="457200" indent="-45720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Get</a:t>
              </a:r>
            </a:p>
            <a:p>
              <a:pPr marL="457200" indent="-45720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Post</a:t>
              </a:r>
            </a:p>
            <a:p>
              <a:pPr marL="457200" indent="-45720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Put</a:t>
              </a:r>
            </a:p>
            <a:p>
              <a:pPr marL="457200" indent="-45720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Delete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zh-CN" altLang="en-US" sz="28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椭圆 51">
              <a:extLst>
                <a:ext uri="{FF2B5EF4-FFF2-40B4-BE49-F238E27FC236}">
                  <a16:creationId xmlns="" xmlns:a16="http://schemas.microsoft.com/office/drawing/2014/main" id="{6A590E1D-EC04-4033-B697-59870D79EF49}"/>
                </a:ext>
              </a:extLst>
            </p:cNvPr>
            <p:cNvSpPr/>
            <p:nvPr/>
          </p:nvSpPr>
          <p:spPr>
            <a:xfrm>
              <a:off x="4581427" y="1565636"/>
              <a:ext cx="305203" cy="338871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2" name="组合 52">
            <a:extLst>
              <a:ext uri="{FF2B5EF4-FFF2-40B4-BE49-F238E27FC236}">
                <a16:creationId xmlns="" xmlns:a16="http://schemas.microsoft.com/office/drawing/2014/main" id="{CA3802CD-5FB9-4300-A035-166E3E11ED4C}"/>
              </a:ext>
            </a:extLst>
          </p:cNvPr>
          <p:cNvGrpSpPr>
            <a:grpSpLocks/>
          </p:cNvGrpSpPr>
          <p:nvPr/>
        </p:nvGrpSpPr>
        <p:grpSpPr bwMode="auto">
          <a:xfrm>
            <a:off x="4798593" y="2769175"/>
            <a:ext cx="4648710" cy="891076"/>
            <a:chOff x="4560792" y="2022629"/>
            <a:chExt cx="2769005" cy="1138173"/>
          </a:xfrm>
        </p:grpSpPr>
        <p:sp>
          <p:nvSpPr>
            <p:cNvPr id="33" name="矩形 53">
              <a:extLst>
                <a:ext uri="{FF2B5EF4-FFF2-40B4-BE49-F238E27FC236}">
                  <a16:creationId xmlns="" xmlns:a16="http://schemas.microsoft.com/office/drawing/2014/main" id="{05FC2CB4-28CD-4849-A89A-5DDC36255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7923" y="2835365"/>
              <a:ext cx="2481874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spcAft>
                  <a:spcPct val="40000"/>
                </a:spcAft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ct val="40000"/>
                </a:spcAft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ct val="4000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ct val="40000"/>
                </a:spcAft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4000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Frontend</a:t>
              </a:r>
            </a:p>
            <a:p>
              <a:pPr marL="457200" indent="-45720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View</a:t>
              </a:r>
            </a:p>
            <a:p>
              <a:pPr marL="457200" indent="-45720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Delete</a:t>
              </a:r>
            </a:p>
            <a:p>
              <a:pPr marL="457200" indent="-45720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Edit</a:t>
              </a:r>
            </a:p>
            <a:p>
              <a:pPr marL="457200" indent="-45720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Result</a:t>
              </a:r>
              <a:endPara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椭圆 54">
              <a:extLst>
                <a:ext uri="{FF2B5EF4-FFF2-40B4-BE49-F238E27FC236}">
                  <a16:creationId xmlns="" xmlns:a16="http://schemas.microsoft.com/office/drawing/2014/main" id="{F7020CB6-858C-4F81-9376-49073DB3ADFB}"/>
                </a:ext>
              </a:extLst>
            </p:cNvPr>
            <p:cNvSpPr/>
            <p:nvPr/>
          </p:nvSpPr>
          <p:spPr>
            <a:xfrm>
              <a:off x="4560792" y="2022629"/>
              <a:ext cx="287314" cy="439945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8" name="组合 69">
            <a:extLst>
              <a:ext uri="{FF2B5EF4-FFF2-40B4-BE49-F238E27FC236}">
                <a16:creationId xmlns="" xmlns:a16="http://schemas.microsoft.com/office/drawing/2014/main" id="{09D740F8-7BDD-43A1-8318-D9C18F70C7CB}"/>
              </a:ext>
            </a:extLst>
          </p:cNvPr>
          <p:cNvGrpSpPr/>
          <p:nvPr/>
        </p:nvGrpSpPr>
        <p:grpSpPr>
          <a:xfrm>
            <a:off x="158567" y="2068991"/>
            <a:ext cx="3697384" cy="1140343"/>
            <a:chOff x="0" y="1996995"/>
            <a:chExt cx="3457972" cy="160829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9" name="矩形 70">
              <a:extLst>
                <a:ext uri="{FF2B5EF4-FFF2-40B4-BE49-F238E27FC236}">
                  <a16:creationId xmlns="" xmlns:a16="http://schemas.microsoft.com/office/drawing/2014/main" id="{0AA10A75-C212-4E0A-979B-D823C158B55C}"/>
                </a:ext>
              </a:extLst>
            </p:cNvPr>
            <p:cNvSpPr/>
            <p:nvPr/>
          </p:nvSpPr>
          <p:spPr>
            <a:xfrm>
              <a:off x="0" y="2095384"/>
              <a:ext cx="2483768" cy="1461600"/>
            </a:xfrm>
            <a:prstGeom prst="rect">
              <a:avLst/>
            </a:pr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71">
              <a:extLst>
                <a:ext uri="{FF2B5EF4-FFF2-40B4-BE49-F238E27FC236}">
                  <a16:creationId xmlns="" xmlns:a16="http://schemas.microsoft.com/office/drawing/2014/main" id="{5AC2B8F0-3FC4-4679-A56B-AB3966683BB4}"/>
                </a:ext>
              </a:extLst>
            </p:cNvPr>
            <p:cNvSpPr/>
            <p:nvPr/>
          </p:nvSpPr>
          <p:spPr>
            <a:xfrm>
              <a:off x="1851422" y="1996995"/>
              <a:ext cx="1606550" cy="1608297"/>
            </a:xfrm>
            <a:prstGeom prst="ellipse">
              <a:avLst/>
            </a:pr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1A86943-8567-4D93-86F9-6F6A6EB2F570}"/>
              </a:ext>
            </a:extLst>
          </p:cNvPr>
          <p:cNvSpPr txBox="1"/>
          <p:nvPr/>
        </p:nvSpPr>
        <p:spPr>
          <a:xfrm>
            <a:off x="242231" y="2308393"/>
            <a:ext cx="3192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Topic Outlines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318349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969271" y="300820"/>
            <a:ext cx="6579600" cy="605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2"/>
              </a:spcBef>
            </a:pPr>
            <a:r>
              <a:rPr lang="en-US" sz="3600" dirty="0" smtClean="0">
                <a:ea typeface="Bebas Neue"/>
              </a:rPr>
              <a:t>Get</a:t>
            </a:r>
            <a:endParaRPr sz="3600" b="1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9850" y="4143042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7EF36A2-BBD2-46A1-BE24-4B94F95032CB}"/>
              </a:ext>
            </a:extLst>
          </p:cNvPr>
          <p:cNvSpPr/>
          <p:nvPr/>
        </p:nvSpPr>
        <p:spPr>
          <a:xfrm>
            <a:off x="1380037" y="1007396"/>
            <a:ext cx="6384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887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118872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F3707D-EE5C-4672-B80E-CA08DA0C08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3</a:t>
            </a:fld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0" y="1177276"/>
            <a:ext cx="7969158" cy="37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7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282200" y="264219"/>
            <a:ext cx="6579600" cy="6988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2"/>
              </a:spcBef>
            </a:pPr>
            <a:r>
              <a:rPr lang="en-US" sz="3600" dirty="0" smtClean="0">
                <a:ea typeface="Bebas Neue"/>
              </a:rPr>
              <a:t>Get</a:t>
            </a:r>
            <a:endParaRPr sz="3600" b="1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9850" y="4143042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7EF36A2-BBD2-46A1-BE24-4B94F95032CB}"/>
              </a:ext>
            </a:extLst>
          </p:cNvPr>
          <p:cNvSpPr/>
          <p:nvPr/>
        </p:nvSpPr>
        <p:spPr>
          <a:xfrm>
            <a:off x="1380037" y="1007396"/>
            <a:ext cx="6384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887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118872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F3707D-EE5C-4672-B80E-CA08DA0C08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4</a:t>
            </a:fld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4" y="1240196"/>
            <a:ext cx="7954485" cy="52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0" y="1704536"/>
            <a:ext cx="3598004" cy="25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282200" y="264220"/>
            <a:ext cx="6579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2"/>
              </a:spcBef>
            </a:pPr>
            <a:r>
              <a:rPr lang="en-US" sz="3600" dirty="0" smtClean="0">
                <a:ea typeface="Bebas Neue"/>
              </a:rPr>
              <a:t>Post</a:t>
            </a:r>
            <a:endParaRPr sz="3600" b="1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9850" y="4143042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7EF36A2-BBD2-46A1-BE24-4B94F95032CB}"/>
              </a:ext>
            </a:extLst>
          </p:cNvPr>
          <p:cNvSpPr/>
          <p:nvPr/>
        </p:nvSpPr>
        <p:spPr>
          <a:xfrm>
            <a:off x="1380037" y="1007396"/>
            <a:ext cx="6384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887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118872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F3707D-EE5C-4672-B80E-CA08DA0C08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5</a:t>
            </a:fld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1" y="1061827"/>
            <a:ext cx="8024992" cy="369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282200" y="264220"/>
            <a:ext cx="6579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2"/>
              </a:spcBef>
            </a:pPr>
            <a:r>
              <a:rPr lang="en-US" sz="3600" dirty="0" smtClean="0">
                <a:ea typeface="Bebas Neue"/>
              </a:rPr>
              <a:t>Post</a:t>
            </a:r>
            <a:endParaRPr sz="3600" b="1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9850" y="4143042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7EF36A2-BBD2-46A1-BE24-4B94F95032CB}"/>
              </a:ext>
            </a:extLst>
          </p:cNvPr>
          <p:cNvSpPr/>
          <p:nvPr/>
        </p:nvSpPr>
        <p:spPr>
          <a:xfrm>
            <a:off x="1380037" y="1007396"/>
            <a:ext cx="6384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887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118872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F3707D-EE5C-4672-B80E-CA08DA0C08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6</a:t>
            </a:fld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3" y="1135214"/>
            <a:ext cx="7906853" cy="673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3" y="1869018"/>
            <a:ext cx="7797058" cy="20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4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282200" y="264220"/>
            <a:ext cx="6579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2"/>
              </a:spcBef>
            </a:pPr>
            <a:r>
              <a:rPr lang="en-US" sz="3600" dirty="0" smtClean="0">
                <a:ea typeface="Bebas Neue"/>
              </a:rPr>
              <a:t>Post</a:t>
            </a:r>
            <a:endParaRPr sz="3600" b="1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9850" y="4143042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7EF36A2-BBD2-46A1-BE24-4B94F95032CB}"/>
              </a:ext>
            </a:extLst>
          </p:cNvPr>
          <p:cNvSpPr/>
          <p:nvPr/>
        </p:nvSpPr>
        <p:spPr>
          <a:xfrm>
            <a:off x="1380037" y="1007396"/>
            <a:ext cx="6384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887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118872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F3707D-EE5C-4672-B80E-CA08DA0C08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7</a:t>
            </a:fld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05" y="2875164"/>
            <a:ext cx="6384403" cy="1428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05" y="1244160"/>
            <a:ext cx="605407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0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282200" y="264220"/>
            <a:ext cx="6579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2"/>
              </a:spcBef>
            </a:pPr>
            <a:r>
              <a:rPr lang="en-US" sz="3600" dirty="0" smtClean="0">
                <a:ea typeface="Bebas Neue"/>
              </a:rPr>
              <a:t>Put</a:t>
            </a:r>
            <a:endParaRPr sz="3600" b="1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9850" y="4143042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7EF36A2-BBD2-46A1-BE24-4B94F95032CB}"/>
              </a:ext>
            </a:extLst>
          </p:cNvPr>
          <p:cNvSpPr/>
          <p:nvPr/>
        </p:nvSpPr>
        <p:spPr>
          <a:xfrm>
            <a:off x="1380037" y="1007396"/>
            <a:ext cx="6384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887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118872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F3707D-EE5C-4672-B80E-CA08DA0C08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8</a:t>
            </a:fld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06" y="1095168"/>
            <a:ext cx="7756001" cy="35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3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3700" y="4910000"/>
            <a:ext cx="9191400" cy="2310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690225" y="2041303"/>
            <a:ext cx="1413300" cy="133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2850" y="4902501"/>
            <a:ext cx="901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700" b="1">
                <a:solidFill>
                  <a:srgbClr val="FFFFFF"/>
                </a:solidFill>
              </a:rPr>
              <a:t>THE BETA PARK 				                </a:t>
            </a:r>
            <a:r>
              <a:rPr lang="en" sz="7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STRICTLY CONFIDENTIAL (</a:t>
            </a:r>
            <a:r>
              <a:rPr lang="en" sz="700" i="1">
                <a:solidFill>
                  <a:srgbClr val="FFFFFF"/>
                </a:solidFill>
              </a:rPr>
              <a:t>INTERNAL CIRCULATION ONLY</a:t>
            </a:r>
            <a:r>
              <a:rPr lang="en" sz="700">
                <a:solidFill>
                  <a:srgbClr val="FFFFFF"/>
                </a:solidFill>
              </a:rPr>
              <a:t>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282200" y="264220"/>
            <a:ext cx="6579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2"/>
              </a:spcBef>
            </a:pPr>
            <a:r>
              <a:rPr lang="en-US" sz="3600" dirty="0" smtClean="0">
                <a:ea typeface="Bebas Neue"/>
              </a:rPr>
              <a:t>Put</a:t>
            </a:r>
            <a:endParaRPr sz="3600" b="1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047020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13877" y="135075"/>
            <a:ext cx="93600" cy="6339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00" y="4765248"/>
            <a:ext cx="7915199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-23700" y="0"/>
            <a:ext cx="9191400" cy="62400"/>
          </a:xfrm>
          <a:prstGeom prst="rect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Google Shape;126;p16"/>
          <p:cNvSpPr/>
          <p:nvPr/>
        </p:nvSpPr>
        <p:spPr>
          <a:xfrm rot="5400000">
            <a:off x="-125" y="51952"/>
            <a:ext cx="1413300" cy="14133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45" y="155787"/>
            <a:ext cx="606895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8399850" y="4143042"/>
            <a:ext cx="683700" cy="852000"/>
          </a:xfrm>
          <a:prstGeom prst="rtTriangle">
            <a:avLst/>
          </a:prstGeom>
          <a:solidFill>
            <a:srgbClr val="085E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7EF36A2-BBD2-46A1-BE24-4B94F95032CB}"/>
              </a:ext>
            </a:extLst>
          </p:cNvPr>
          <p:cNvSpPr/>
          <p:nvPr/>
        </p:nvSpPr>
        <p:spPr>
          <a:xfrm>
            <a:off x="1380037" y="1007396"/>
            <a:ext cx="6384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887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118872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image1.png">
            <a:extLst>
              <a:ext uri="{FF2B5EF4-FFF2-40B4-BE49-F238E27FC236}">
                <a16:creationId xmlns="" xmlns:a16="http://schemas.microsoft.com/office/drawing/2014/main" id="{EF18E01D-B07E-4442-9B86-7200C36BE7A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344208" y="77624"/>
            <a:ext cx="1371600" cy="1295401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F3707D-EE5C-4672-B80E-CA08DA0C08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9</a:t>
            </a:fld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6" y="1345026"/>
            <a:ext cx="7868748" cy="1834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00" y="3179618"/>
            <a:ext cx="4848436" cy="14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465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159</Words>
  <Application>Microsoft Office PowerPoint</Application>
  <PresentationFormat>On-screen Show (16:9)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Bebas Neue</vt:lpstr>
      <vt:lpstr>Microsoft YaHei</vt:lpstr>
      <vt:lpstr>Times New Roman</vt:lpstr>
      <vt:lpstr>Caveat</vt:lpstr>
      <vt:lpstr>Arial</vt:lpstr>
      <vt:lpstr>宋体</vt:lpstr>
      <vt:lpstr>Wingdings</vt:lpstr>
      <vt:lpstr>Microsoft YaHei</vt:lpstr>
      <vt:lpstr>Simple Light</vt:lpstr>
      <vt:lpstr>PowerPoint Presentation</vt:lpstr>
      <vt:lpstr>PowerPoint Presentation</vt:lpstr>
      <vt:lpstr>Get</vt:lpstr>
      <vt:lpstr>Get</vt:lpstr>
      <vt:lpstr>Post</vt:lpstr>
      <vt:lpstr>Post</vt:lpstr>
      <vt:lpstr>Post</vt:lpstr>
      <vt:lpstr>Put</vt:lpstr>
      <vt:lpstr>Put</vt:lpstr>
      <vt:lpstr>Delete</vt:lpstr>
      <vt:lpstr>Delete</vt:lpstr>
      <vt:lpstr>PowerPoint Presentation</vt:lpstr>
      <vt:lpstr>View</vt:lpstr>
      <vt:lpstr>New</vt:lpstr>
      <vt:lpstr>View</vt:lpstr>
      <vt:lpstr>Delete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68</cp:revision>
  <dcterms:modified xsi:type="dcterms:W3CDTF">2021-09-14T02:24:57Z</dcterms:modified>
</cp:coreProperties>
</file>