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D6D"/>
    <a:srgbClr val="9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690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29-10-2014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0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29-10-2014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8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29-10-2014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13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29-10-2014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28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29-10-2014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3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29-10-2014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3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29-10-2014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29-10-2014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0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29-10-2014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29-10-2014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29-10-2014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68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0A71-86D3-4786-A507-7E9C05790A64}" type="datetimeFigureOut">
              <a:rPr lang="en-IN" smtClean="0"/>
              <a:t>29-10-2014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Modi</a:t>
            </a:r>
            <a:r>
              <a:rPr lang="en-IN" dirty="0" smtClean="0"/>
              <a:t> Flappy Bird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5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433544" y="1822077"/>
            <a:ext cx="6306671" cy="1896035"/>
            <a:chOff x="2312894" y="1250577"/>
            <a:chExt cx="6306671" cy="1896035"/>
          </a:xfrm>
        </p:grpSpPr>
        <p:sp>
          <p:nvSpPr>
            <p:cNvPr id="4" name="Rectangle 3"/>
            <p:cNvSpPr/>
            <p:nvPr/>
          </p:nvSpPr>
          <p:spPr>
            <a:xfrm>
              <a:off x="2312894" y="1250577"/>
              <a:ext cx="6306671" cy="18960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12894" y="1250577"/>
              <a:ext cx="6306671" cy="64807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12894" y="1669677"/>
              <a:ext cx="6306671" cy="2353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425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88657" y="493059"/>
            <a:ext cx="652401" cy="5100918"/>
            <a:chOff x="3482787" y="439270"/>
            <a:chExt cx="1748118" cy="3760694"/>
          </a:xfrm>
        </p:grpSpPr>
        <p:sp>
          <p:nvSpPr>
            <p:cNvPr id="6" name="Rectangle 5"/>
            <p:cNvSpPr/>
            <p:nvPr/>
          </p:nvSpPr>
          <p:spPr>
            <a:xfrm>
              <a:off x="3482787" y="443752"/>
              <a:ext cx="1748118" cy="3751729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54387" y="448235"/>
              <a:ext cx="363071" cy="37517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56212" y="439270"/>
              <a:ext cx="103094" cy="3751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54823" y="443753"/>
              <a:ext cx="112059" cy="37517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4153" y="448235"/>
              <a:ext cx="112059" cy="37517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206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38235" y="304800"/>
            <a:ext cx="7603837" cy="46531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dist="63500" dir="2700000" algn="tl" rotWithShape="0">
              <a:schemeClr val="accent6"/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9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PLAY</a:t>
            </a:r>
            <a:endParaRPr lang="en-IN" sz="199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200" y="2052550"/>
            <a:ext cx="1625600" cy="165735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dist="63500" dir="2700000" algn="tl" rotWithShape="0">
              <a:schemeClr val="accent6"/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Rate</a:t>
            </a:r>
            <a:endParaRPr lang="en-I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2509" y="4128422"/>
            <a:ext cx="1638300" cy="16573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dist="63500" dir="2700000" algn="tl" rotWithShape="0">
              <a:schemeClr val="accent2">
                <a:lumMod val="60000"/>
                <a:lumOff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Exit</a:t>
            </a:r>
            <a:endParaRPr lang="en-IN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60218" y="142932"/>
            <a:ext cx="1663700" cy="1683046"/>
            <a:chOff x="4445000" y="1036549"/>
            <a:chExt cx="4254500" cy="4303971"/>
          </a:xfrm>
        </p:grpSpPr>
        <p:sp>
          <p:nvSpPr>
            <p:cNvPr id="15" name="Oval 14"/>
            <p:cNvSpPr/>
            <p:nvPr/>
          </p:nvSpPr>
          <p:spPr>
            <a:xfrm>
              <a:off x="4445000" y="1036549"/>
              <a:ext cx="4254500" cy="43039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63500" dir="2700000" algn="tl" rotWithShape="0">
                <a:schemeClr val="accent2">
                  <a:lumMod val="60000"/>
                  <a:lumOff val="40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029200" y="1566293"/>
              <a:ext cx="2806700" cy="3208907"/>
              <a:chOff x="5016500" y="1963650"/>
              <a:chExt cx="2370283" cy="270995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Rectangle 12"/>
              <p:cNvSpPr/>
              <p:nvPr/>
            </p:nvSpPr>
            <p:spPr>
              <a:xfrm rot="1828685">
                <a:off x="5150230" y="3681191"/>
                <a:ext cx="2070100" cy="28111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9549208">
                <a:off x="5137530" y="2741392"/>
                <a:ext cx="2070100" cy="28111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27800" y="1963650"/>
                <a:ext cx="858983" cy="8303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527800" y="3843250"/>
                <a:ext cx="858983" cy="8303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016500" y="2966950"/>
                <a:ext cx="858983" cy="8303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1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984499" y="2165350"/>
            <a:ext cx="5537201" cy="2422124"/>
            <a:chOff x="2565399" y="3022600"/>
            <a:chExt cx="5537201" cy="2422124"/>
          </a:xfrm>
        </p:grpSpPr>
        <p:sp>
          <p:nvSpPr>
            <p:cNvPr id="12" name="Rectangle 11"/>
            <p:cNvSpPr/>
            <p:nvPr/>
          </p:nvSpPr>
          <p:spPr>
            <a:xfrm>
              <a:off x="4031732" y="4368800"/>
              <a:ext cx="1587644" cy="1041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52427" y="4521200"/>
              <a:ext cx="873873" cy="3429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4267200" y="4724400"/>
              <a:ext cx="698500" cy="3429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482539" y="3022600"/>
              <a:ext cx="2362726" cy="2422124"/>
              <a:chOff x="4609539" y="1293712"/>
              <a:chExt cx="3747246" cy="364301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787527" y="2240616"/>
                <a:ext cx="569258" cy="90991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09539" y="2289922"/>
                <a:ext cx="569258" cy="90991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03147" y="1293712"/>
                <a:ext cx="3417164" cy="3643012"/>
              </a:xfrm>
              <a:custGeom>
                <a:avLst/>
                <a:gdLst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0 w 3267635"/>
                  <a:gd name="connsiteY3" fmla="*/ 3509682 h 3509682"/>
                  <a:gd name="connsiteX4" fmla="*/ 0 w 3267635"/>
                  <a:gd name="connsiteY4" fmla="*/ 0 h 3509682"/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430306 w 3267635"/>
                  <a:gd name="connsiteY3" fmla="*/ 3186952 h 3509682"/>
                  <a:gd name="connsiteX4" fmla="*/ 0 w 3267635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86952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86952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73505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73505 h 3509682"/>
                  <a:gd name="connsiteX4" fmla="*/ 17103 w 3284738"/>
                  <a:gd name="connsiteY4" fmla="*/ 0 h 3509682"/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430306 w 3267635"/>
                  <a:gd name="connsiteY3" fmla="*/ 3173505 h 3509682"/>
                  <a:gd name="connsiteX4" fmla="*/ 0 w 3267635"/>
                  <a:gd name="connsiteY4" fmla="*/ 0 h 3509682"/>
                  <a:gd name="connsiteX0" fmla="*/ 84667 w 3352302"/>
                  <a:gd name="connsiteY0" fmla="*/ 0 h 3509682"/>
                  <a:gd name="connsiteX1" fmla="*/ 3352302 w 3352302"/>
                  <a:gd name="connsiteY1" fmla="*/ 0 h 3509682"/>
                  <a:gd name="connsiteX2" fmla="*/ 3352302 w 3352302"/>
                  <a:gd name="connsiteY2" fmla="*/ 3509682 h 3509682"/>
                  <a:gd name="connsiteX3" fmla="*/ 326714 w 3352302"/>
                  <a:gd name="connsiteY3" fmla="*/ 3213846 h 3509682"/>
                  <a:gd name="connsiteX4" fmla="*/ 84667 w 3352302"/>
                  <a:gd name="connsiteY4" fmla="*/ 0 h 3509682"/>
                  <a:gd name="connsiteX0" fmla="*/ 26113 w 3293748"/>
                  <a:gd name="connsiteY0" fmla="*/ 0 h 3509682"/>
                  <a:gd name="connsiteX1" fmla="*/ 3293748 w 3293748"/>
                  <a:gd name="connsiteY1" fmla="*/ 0 h 3509682"/>
                  <a:gd name="connsiteX2" fmla="*/ 3293748 w 3293748"/>
                  <a:gd name="connsiteY2" fmla="*/ 3509682 h 3509682"/>
                  <a:gd name="connsiteX3" fmla="*/ 362289 w 3293748"/>
                  <a:gd name="connsiteY3" fmla="*/ 3227293 h 3509682"/>
                  <a:gd name="connsiteX4" fmla="*/ 26113 w 3293748"/>
                  <a:gd name="connsiteY4" fmla="*/ 0 h 3509682"/>
                  <a:gd name="connsiteX0" fmla="*/ 26113 w 3293748"/>
                  <a:gd name="connsiteY0" fmla="*/ 0 h 3418791"/>
                  <a:gd name="connsiteX1" fmla="*/ 3293748 w 3293748"/>
                  <a:gd name="connsiteY1" fmla="*/ 0 h 3418791"/>
                  <a:gd name="connsiteX2" fmla="*/ 2971019 w 3293748"/>
                  <a:gd name="connsiteY2" fmla="*/ 3361765 h 3418791"/>
                  <a:gd name="connsiteX3" fmla="*/ 362289 w 3293748"/>
                  <a:gd name="connsiteY3" fmla="*/ 3227293 h 3418791"/>
                  <a:gd name="connsiteX4" fmla="*/ 26113 w 3293748"/>
                  <a:gd name="connsiteY4" fmla="*/ 0 h 3418791"/>
                  <a:gd name="connsiteX0" fmla="*/ 26113 w 3293748"/>
                  <a:gd name="connsiteY0" fmla="*/ 0 h 3418791"/>
                  <a:gd name="connsiteX1" fmla="*/ 3293748 w 3293748"/>
                  <a:gd name="connsiteY1" fmla="*/ 0 h 3418791"/>
                  <a:gd name="connsiteX2" fmla="*/ 2971019 w 3293748"/>
                  <a:gd name="connsiteY2" fmla="*/ 3361765 h 3418791"/>
                  <a:gd name="connsiteX3" fmla="*/ 362289 w 3293748"/>
                  <a:gd name="connsiteY3" fmla="*/ 3227293 h 3418791"/>
                  <a:gd name="connsiteX4" fmla="*/ 26113 w 3293748"/>
                  <a:gd name="connsiteY4" fmla="*/ 0 h 3418791"/>
                  <a:gd name="connsiteX0" fmla="*/ 26113 w 3293748"/>
                  <a:gd name="connsiteY0" fmla="*/ 0 h 3527488"/>
                  <a:gd name="connsiteX1" fmla="*/ 3293748 w 3293748"/>
                  <a:gd name="connsiteY1" fmla="*/ 0 h 3527488"/>
                  <a:gd name="connsiteX2" fmla="*/ 2971019 w 3293748"/>
                  <a:gd name="connsiteY2" fmla="*/ 3361765 h 3527488"/>
                  <a:gd name="connsiteX3" fmla="*/ 362289 w 3293748"/>
                  <a:gd name="connsiteY3" fmla="*/ 3227293 h 3527488"/>
                  <a:gd name="connsiteX4" fmla="*/ 26113 w 3293748"/>
                  <a:gd name="connsiteY4" fmla="*/ 0 h 3527488"/>
                  <a:gd name="connsiteX0" fmla="*/ 26113 w 3293748"/>
                  <a:gd name="connsiteY0" fmla="*/ 0 h 3440139"/>
                  <a:gd name="connsiteX1" fmla="*/ 3293748 w 3293748"/>
                  <a:gd name="connsiteY1" fmla="*/ 0 h 3440139"/>
                  <a:gd name="connsiteX2" fmla="*/ 2944125 w 3293748"/>
                  <a:gd name="connsiteY2" fmla="*/ 3160059 h 3440139"/>
                  <a:gd name="connsiteX3" fmla="*/ 362289 w 3293748"/>
                  <a:gd name="connsiteY3" fmla="*/ 3227293 h 3440139"/>
                  <a:gd name="connsiteX4" fmla="*/ 26113 w 3293748"/>
                  <a:gd name="connsiteY4" fmla="*/ 0 h 3440139"/>
                  <a:gd name="connsiteX0" fmla="*/ 26113 w 3293748"/>
                  <a:gd name="connsiteY0" fmla="*/ 0 h 3493760"/>
                  <a:gd name="connsiteX1" fmla="*/ 3293748 w 3293748"/>
                  <a:gd name="connsiteY1" fmla="*/ 0 h 3493760"/>
                  <a:gd name="connsiteX2" fmla="*/ 2944125 w 3293748"/>
                  <a:gd name="connsiteY2" fmla="*/ 3160059 h 3493760"/>
                  <a:gd name="connsiteX3" fmla="*/ 362289 w 3293748"/>
                  <a:gd name="connsiteY3" fmla="*/ 3227293 h 3493760"/>
                  <a:gd name="connsiteX4" fmla="*/ 26113 w 3293748"/>
                  <a:gd name="connsiteY4" fmla="*/ 0 h 3493760"/>
                  <a:gd name="connsiteX0" fmla="*/ 26113 w 3314144"/>
                  <a:gd name="connsiteY0" fmla="*/ 0 h 3499638"/>
                  <a:gd name="connsiteX1" fmla="*/ 3293748 w 3314144"/>
                  <a:gd name="connsiteY1" fmla="*/ 0 h 3499638"/>
                  <a:gd name="connsiteX2" fmla="*/ 3038255 w 3314144"/>
                  <a:gd name="connsiteY2" fmla="*/ 3173506 h 3499638"/>
                  <a:gd name="connsiteX3" fmla="*/ 362289 w 3314144"/>
                  <a:gd name="connsiteY3" fmla="*/ 3227293 h 3499638"/>
                  <a:gd name="connsiteX4" fmla="*/ 26113 w 3314144"/>
                  <a:gd name="connsiteY4" fmla="*/ 0 h 3499638"/>
                  <a:gd name="connsiteX0" fmla="*/ 67164 w 3355195"/>
                  <a:gd name="connsiteY0" fmla="*/ 0 h 3485002"/>
                  <a:gd name="connsiteX1" fmla="*/ 3334799 w 3355195"/>
                  <a:gd name="connsiteY1" fmla="*/ 0 h 3485002"/>
                  <a:gd name="connsiteX2" fmla="*/ 3079306 w 3355195"/>
                  <a:gd name="connsiteY2" fmla="*/ 3173506 h 3485002"/>
                  <a:gd name="connsiteX3" fmla="*/ 336105 w 3355195"/>
                  <a:gd name="connsiteY3" fmla="*/ 3200399 h 3485002"/>
                  <a:gd name="connsiteX4" fmla="*/ 67164 w 3355195"/>
                  <a:gd name="connsiteY4" fmla="*/ 0 h 3485002"/>
                  <a:gd name="connsiteX0" fmla="*/ 49869 w 3337900"/>
                  <a:gd name="connsiteY0" fmla="*/ 0 h 3485002"/>
                  <a:gd name="connsiteX1" fmla="*/ 3317504 w 3337900"/>
                  <a:gd name="connsiteY1" fmla="*/ 0 h 3485002"/>
                  <a:gd name="connsiteX2" fmla="*/ 3062011 w 3337900"/>
                  <a:gd name="connsiteY2" fmla="*/ 3173506 h 3485002"/>
                  <a:gd name="connsiteX3" fmla="*/ 318810 w 3337900"/>
                  <a:gd name="connsiteY3" fmla="*/ 3200399 h 3485002"/>
                  <a:gd name="connsiteX4" fmla="*/ 49869 w 3337900"/>
                  <a:gd name="connsiteY4" fmla="*/ 0 h 3485002"/>
                  <a:gd name="connsiteX0" fmla="*/ 41470 w 3342948"/>
                  <a:gd name="connsiteY0" fmla="*/ 13447 h 3485002"/>
                  <a:gd name="connsiteX1" fmla="*/ 3322552 w 3342948"/>
                  <a:gd name="connsiteY1" fmla="*/ 0 h 3485002"/>
                  <a:gd name="connsiteX2" fmla="*/ 3067059 w 3342948"/>
                  <a:gd name="connsiteY2" fmla="*/ 3173506 h 3485002"/>
                  <a:gd name="connsiteX3" fmla="*/ 323858 w 3342948"/>
                  <a:gd name="connsiteY3" fmla="*/ 3200399 h 3485002"/>
                  <a:gd name="connsiteX4" fmla="*/ 41470 w 3342948"/>
                  <a:gd name="connsiteY4" fmla="*/ 13447 h 3485002"/>
                  <a:gd name="connsiteX0" fmla="*/ 158372 w 3459850"/>
                  <a:gd name="connsiteY0" fmla="*/ 13447 h 3485002"/>
                  <a:gd name="connsiteX1" fmla="*/ 3439454 w 3459850"/>
                  <a:gd name="connsiteY1" fmla="*/ 0 h 3485002"/>
                  <a:gd name="connsiteX2" fmla="*/ 3183961 w 3459850"/>
                  <a:gd name="connsiteY2" fmla="*/ 3173506 h 3485002"/>
                  <a:gd name="connsiteX3" fmla="*/ 440760 w 3459850"/>
                  <a:gd name="connsiteY3" fmla="*/ 3200399 h 3485002"/>
                  <a:gd name="connsiteX4" fmla="*/ 158372 w 3459850"/>
                  <a:gd name="connsiteY4" fmla="*/ 13447 h 3485002"/>
                  <a:gd name="connsiteX0" fmla="*/ 225761 w 3392769"/>
                  <a:gd name="connsiteY0" fmla="*/ 0 h 3552237"/>
                  <a:gd name="connsiteX1" fmla="*/ 3372373 w 3392769"/>
                  <a:gd name="connsiteY1" fmla="*/ 67235 h 3552237"/>
                  <a:gd name="connsiteX2" fmla="*/ 3116880 w 3392769"/>
                  <a:gd name="connsiteY2" fmla="*/ 3240741 h 3552237"/>
                  <a:gd name="connsiteX3" fmla="*/ 373679 w 3392769"/>
                  <a:gd name="connsiteY3" fmla="*/ 3267634 h 3552237"/>
                  <a:gd name="connsiteX4" fmla="*/ 225761 w 3392769"/>
                  <a:gd name="connsiteY4" fmla="*/ 0 h 3552237"/>
                  <a:gd name="connsiteX0" fmla="*/ 225761 w 3392769"/>
                  <a:gd name="connsiteY0" fmla="*/ 110299 h 3662536"/>
                  <a:gd name="connsiteX1" fmla="*/ 3372373 w 3392769"/>
                  <a:gd name="connsiteY1" fmla="*/ 177534 h 3662536"/>
                  <a:gd name="connsiteX2" fmla="*/ 3116880 w 3392769"/>
                  <a:gd name="connsiteY2" fmla="*/ 3351040 h 3662536"/>
                  <a:gd name="connsiteX3" fmla="*/ 373679 w 3392769"/>
                  <a:gd name="connsiteY3" fmla="*/ 3377933 h 3662536"/>
                  <a:gd name="connsiteX4" fmla="*/ 225761 w 3392769"/>
                  <a:gd name="connsiteY4" fmla="*/ 110299 h 3662536"/>
                  <a:gd name="connsiteX0" fmla="*/ 241181 w 3381295"/>
                  <a:gd name="connsiteY0" fmla="*/ 148400 h 3566167"/>
                  <a:gd name="connsiteX1" fmla="*/ 3360899 w 3381295"/>
                  <a:gd name="connsiteY1" fmla="*/ 81165 h 3566167"/>
                  <a:gd name="connsiteX2" fmla="*/ 3105406 w 3381295"/>
                  <a:gd name="connsiteY2" fmla="*/ 3254671 h 3566167"/>
                  <a:gd name="connsiteX3" fmla="*/ 362205 w 3381295"/>
                  <a:gd name="connsiteY3" fmla="*/ 3281564 h 3566167"/>
                  <a:gd name="connsiteX4" fmla="*/ 241181 w 3381295"/>
                  <a:gd name="connsiteY4" fmla="*/ 148400 h 3566167"/>
                  <a:gd name="connsiteX0" fmla="*/ 282910 w 3423024"/>
                  <a:gd name="connsiteY0" fmla="*/ 148400 h 3566167"/>
                  <a:gd name="connsiteX1" fmla="*/ 3402628 w 3423024"/>
                  <a:gd name="connsiteY1" fmla="*/ 81165 h 3566167"/>
                  <a:gd name="connsiteX2" fmla="*/ 3147135 w 3423024"/>
                  <a:gd name="connsiteY2" fmla="*/ 3254671 h 3566167"/>
                  <a:gd name="connsiteX3" fmla="*/ 403934 w 3423024"/>
                  <a:gd name="connsiteY3" fmla="*/ 3281564 h 3566167"/>
                  <a:gd name="connsiteX4" fmla="*/ 282910 w 3423024"/>
                  <a:gd name="connsiteY4" fmla="*/ 148400 h 3566167"/>
                  <a:gd name="connsiteX0" fmla="*/ 282910 w 3352183"/>
                  <a:gd name="connsiteY0" fmla="*/ 113234 h 3531001"/>
                  <a:gd name="connsiteX1" fmla="*/ 3174028 w 3352183"/>
                  <a:gd name="connsiteY1" fmla="*/ 167023 h 3531001"/>
                  <a:gd name="connsiteX2" fmla="*/ 3147135 w 3352183"/>
                  <a:gd name="connsiteY2" fmla="*/ 3219505 h 3531001"/>
                  <a:gd name="connsiteX3" fmla="*/ 403934 w 3352183"/>
                  <a:gd name="connsiteY3" fmla="*/ 3246398 h 3531001"/>
                  <a:gd name="connsiteX4" fmla="*/ 282910 w 3352183"/>
                  <a:gd name="connsiteY4" fmla="*/ 113234 h 3531001"/>
                  <a:gd name="connsiteX0" fmla="*/ 282910 w 3422032"/>
                  <a:gd name="connsiteY0" fmla="*/ 113234 h 3531001"/>
                  <a:gd name="connsiteX1" fmla="*/ 3174028 w 3422032"/>
                  <a:gd name="connsiteY1" fmla="*/ 167023 h 3531001"/>
                  <a:gd name="connsiteX2" fmla="*/ 3147135 w 3422032"/>
                  <a:gd name="connsiteY2" fmla="*/ 3219505 h 3531001"/>
                  <a:gd name="connsiteX3" fmla="*/ 403934 w 3422032"/>
                  <a:gd name="connsiteY3" fmla="*/ 3246398 h 3531001"/>
                  <a:gd name="connsiteX4" fmla="*/ 282910 w 3422032"/>
                  <a:gd name="connsiteY4" fmla="*/ 113234 h 3531001"/>
                  <a:gd name="connsiteX0" fmla="*/ 282910 w 3422032"/>
                  <a:gd name="connsiteY0" fmla="*/ 339509 h 3757276"/>
                  <a:gd name="connsiteX1" fmla="*/ 3174028 w 3422032"/>
                  <a:gd name="connsiteY1" fmla="*/ 393298 h 3757276"/>
                  <a:gd name="connsiteX2" fmla="*/ 3147135 w 3422032"/>
                  <a:gd name="connsiteY2" fmla="*/ 3445780 h 3757276"/>
                  <a:gd name="connsiteX3" fmla="*/ 403934 w 3422032"/>
                  <a:gd name="connsiteY3" fmla="*/ 3472673 h 3757276"/>
                  <a:gd name="connsiteX4" fmla="*/ 282910 w 3422032"/>
                  <a:gd name="connsiteY4" fmla="*/ 339509 h 3757276"/>
                  <a:gd name="connsiteX0" fmla="*/ 282910 w 3417164"/>
                  <a:gd name="connsiteY0" fmla="*/ 225245 h 3643012"/>
                  <a:gd name="connsiteX1" fmla="*/ 3160581 w 3417164"/>
                  <a:gd name="connsiteY1" fmla="*/ 494186 h 3643012"/>
                  <a:gd name="connsiteX2" fmla="*/ 3147135 w 3417164"/>
                  <a:gd name="connsiteY2" fmla="*/ 3331516 h 3643012"/>
                  <a:gd name="connsiteX3" fmla="*/ 403934 w 3417164"/>
                  <a:gd name="connsiteY3" fmla="*/ 3358409 h 3643012"/>
                  <a:gd name="connsiteX4" fmla="*/ 282910 w 3417164"/>
                  <a:gd name="connsiteY4" fmla="*/ 225245 h 364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7164" h="3643012">
                    <a:moveTo>
                      <a:pt x="282910" y="225245"/>
                    </a:moveTo>
                    <a:cubicBezTo>
                      <a:pt x="1439357" y="-48178"/>
                      <a:pt x="3106793" y="-187131"/>
                      <a:pt x="3160581" y="494186"/>
                    </a:cubicBezTo>
                    <a:cubicBezTo>
                      <a:pt x="3335394" y="-39214"/>
                      <a:pt x="3644676" y="3084987"/>
                      <a:pt x="3147135" y="3331516"/>
                    </a:cubicBezTo>
                    <a:cubicBezTo>
                      <a:pt x="2174465" y="3721481"/>
                      <a:pt x="1416945" y="3761822"/>
                      <a:pt x="403934" y="3358409"/>
                    </a:cubicBezTo>
                    <a:cubicBezTo>
                      <a:pt x="-210148" y="2807081"/>
                      <a:pt x="-17408" y="319374"/>
                      <a:pt x="282910" y="225245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4891928" y="1994562"/>
                <a:ext cx="3119717" cy="2012101"/>
              </a:xfrm>
              <a:custGeom>
                <a:avLst/>
                <a:gdLst>
                  <a:gd name="connsiteX0" fmla="*/ 0 w 3119717"/>
                  <a:gd name="connsiteY0" fmla="*/ 0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0 w 3119717"/>
                  <a:gd name="connsiteY4" fmla="*/ 0 h 1909482"/>
                  <a:gd name="connsiteX0" fmla="*/ 161365 w 3119717"/>
                  <a:gd name="connsiteY0" fmla="*/ 107576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161365 w 3119717"/>
                  <a:gd name="connsiteY4" fmla="*/ 107576 h 1909482"/>
                  <a:gd name="connsiteX0" fmla="*/ 161365 w 3119717"/>
                  <a:gd name="connsiteY0" fmla="*/ 107576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161365 w 3119717"/>
                  <a:gd name="connsiteY4" fmla="*/ 107576 h 1909482"/>
                  <a:gd name="connsiteX0" fmla="*/ 161365 w 3119717"/>
                  <a:gd name="connsiteY0" fmla="*/ 142085 h 1943991"/>
                  <a:gd name="connsiteX1" fmla="*/ 3119717 w 3119717"/>
                  <a:gd name="connsiteY1" fmla="*/ 34509 h 1943991"/>
                  <a:gd name="connsiteX2" fmla="*/ 3119717 w 3119717"/>
                  <a:gd name="connsiteY2" fmla="*/ 1943991 h 1943991"/>
                  <a:gd name="connsiteX3" fmla="*/ 0 w 3119717"/>
                  <a:gd name="connsiteY3" fmla="*/ 1943991 h 1943991"/>
                  <a:gd name="connsiteX4" fmla="*/ 161365 w 3119717"/>
                  <a:gd name="connsiteY4" fmla="*/ 142085 h 1943991"/>
                  <a:gd name="connsiteX0" fmla="*/ 161365 w 3119717"/>
                  <a:gd name="connsiteY0" fmla="*/ 137069 h 1938975"/>
                  <a:gd name="connsiteX1" fmla="*/ 2971799 w 3119717"/>
                  <a:gd name="connsiteY1" fmla="*/ 42940 h 1938975"/>
                  <a:gd name="connsiteX2" fmla="*/ 3119717 w 3119717"/>
                  <a:gd name="connsiteY2" fmla="*/ 1938975 h 1938975"/>
                  <a:gd name="connsiteX3" fmla="*/ 0 w 3119717"/>
                  <a:gd name="connsiteY3" fmla="*/ 1938975 h 1938975"/>
                  <a:gd name="connsiteX4" fmla="*/ 161365 w 3119717"/>
                  <a:gd name="connsiteY4" fmla="*/ 137069 h 1938975"/>
                  <a:gd name="connsiteX0" fmla="*/ 161365 w 3119717"/>
                  <a:gd name="connsiteY0" fmla="*/ 210195 h 2012101"/>
                  <a:gd name="connsiteX1" fmla="*/ 2971799 w 3119717"/>
                  <a:gd name="connsiteY1" fmla="*/ 116066 h 2012101"/>
                  <a:gd name="connsiteX2" fmla="*/ 3119717 w 3119717"/>
                  <a:gd name="connsiteY2" fmla="*/ 2012101 h 2012101"/>
                  <a:gd name="connsiteX3" fmla="*/ 0 w 3119717"/>
                  <a:gd name="connsiteY3" fmla="*/ 2012101 h 2012101"/>
                  <a:gd name="connsiteX4" fmla="*/ 161365 w 3119717"/>
                  <a:gd name="connsiteY4" fmla="*/ 210195 h 2012101"/>
                  <a:gd name="connsiteX0" fmla="*/ 161365 w 3119717"/>
                  <a:gd name="connsiteY0" fmla="*/ 210195 h 2012101"/>
                  <a:gd name="connsiteX1" fmla="*/ 2971799 w 3119717"/>
                  <a:gd name="connsiteY1" fmla="*/ 116066 h 2012101"/>
                  <a:gd name="connsiteX2" fmla="*/ 3119717 w 3119717"/>
                  <a:gd name="connsiteY2" fmla="*/ 2012101 h 2012101"/>
                  <a:gd name="connsiteX3" fmla="*/ 0 w 3119717"/>
                  <a:gd name="connsiteY3" fmla="*/ 2012101 h 2012101"/>
                  <a:gd name="connsiteX4" fmla="*/ 161365 w 3119717"/>
                  <a:gd name="connsiteY4" fmla="*/ 210195 h 201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9717" h="2012101">
                    <a:moveTo>
                      <a:pt x="161365" y="210195"/>
                    </a:moveTo>
                    <a:cubicBezTo>
                      <a:pt x="434788" y="-54264"/>
                      <a:pt x="2604246" y="-49781"/>
                      <a:pt x="2971799" y="116066"/>
                    </a:cubicBezTo>
                    <a:cubicBezTo>
                      <a:pt x="3169023" y="169854"/>
                      <a:pt x="3070411" y="1380089"/>
                      <a:pt x="3119717" y="2012101"/>
                    </a:cubicBezTo>
                    <a:lnTo>
                      <a:pt x="0" y="2012101"/>
                    </a:lnTo>
                    <a:cubicBezTo>
                      <a:pt x="53788" y="1411466"/>
                      <a:pt x="-94129" y="367077"/>
                      <a:pt x="161365" y="21019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5353612" y="2635062"/>
                <a:ext cx="627528" cy="63201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91928" y="3500900"/>
                <a:ext cx="3146612" cy="788152"/>
              </a:xfrm>
              <a:custGeom>
                <a:avLst/>
                <a:gdLst>
                  <a:gd name="connsiteX0" fmla="*/ 0 w 3146612"/>
                  <a:gd name="connsiteY0" fmla="*/ 0 h 1277472"/>
                  <a:gd name="connsiteX1" fmla="*/ 3146612 w 3146612"/>
                  <a:gd name="connsiteY1" fmla="*/ 0 h 1277472"/>
                  <a:gd name="connsiteX2" fmla="*/ 3146612 w 3146612"/>
                  <a:gd name="connsiteY2" fmla="*/ 1277472 h 1277472"/>
                  <a:gd name="connsiteX3" fmla="*/ 0 w 3146612"/>
                  <a:gd name="connsiteY3" fmla="*/ 1277472 h 1277472"/>
                  <a:gd name="connsiteX4" fmla="*/ 0 w 3146612"/>
                  <a:gd name="connsiteY4" fmla="*/ 0 h 1277472"/>
                  <a:gd name="connsiteX0" fmla="*/ 0 w 3146612"/>
                  <a:gd name="connsiteY0" fmla="*/ 62 h 1277534"/>
                  <a:gd name="connsiteX1" fmla="*/ 389965 w 3146612"/>
                  <a:gd name="connsiteY1" fmla="*/ 228662 h 1277534"/>
                  <a:gd name="connsiteX2" fmla="*/ 3146612 w 3146612"/>
                  <a:gd name="connsiteY2" fmla="*/ 62 h 1277534"/>
                  <a:gd name="connsiteX3" fmla="*/ 3146612 w 3146612"/>
                  <a:gd name="connsiteY3" fmla="*/ 1277534 h 1277534"/>
                  <a:gd name="connsiteX4" fmla="*/ 0 w 3146612"/>
                  <a:gd name="connsiteY4" fmla="*/ 1277534 h 1277534"/>
                  <a:gd name="connsiteX5" fmla="*/ 0 w 3146612"/>
                  <a:gd name="connsiteY5" fmla="*/ 62 h 1277534"/>
                  <a:gd name="connsiteX0" fmla="*/ 0 w 3146612"/>
                  <a:gd name="connsiteY0" fmla="*/ 62 h 1277534"/>
                  <a:gd name="connsiteX1" fmla="*/ 389965 w 3146612"/>
                  <a:gd name="connsiteY1" fmla="*/ 228662 h 1277534"/>
                  <a:gd name="connsiteX2" fmla="*/ 3146612 w 3146612"/>
                  <a:gd name="connsiteY2" fmla="*/ 62 h 1277534"/>
                  <a:gd name="connsiteX3" fmla="*/ 3146612 w 3146612"/>
                  <a:gd name="connsiteY3" fmla="*/ 1277534 h 1277534"/>
                  <a:gd name="connsiteX4" fmla="*/ 0 w 3146612"/>
                  <a:gd name="connsiteY4" fmla="*/ 1277534 h 1277534"/>
                  <a:gd name="connsiteX5" fmla="*/ 0 w 3146612"/>
                  <a:gd name="connsiteY5" fmla="*/ 62 h 1277534"/>
                  <a:gd name="connsiteX0" fmla="*/ 0 w 3146612"/>
                  <a:gd name="connsiteY0" fmla="*/ 86841 h 1364313"/>
                  <a:gd name="connsiteX1" fmla="*/ 389965 w 3146612"/>
                  <a:gd name="connsiteY1" fmla="*/ 315441 h 1364313"/>
                  <a:gd name="connsiteX2" fmla="*/ 1492623 w 3146612"/>
                  <a:gd name="connsiteY2" fmla="*/ 100288 h 1364313"/>
                  <a:gd name="connsiteX3" fmla="*/ 3146612 w 3146612"/>
                  <a:gd name="connsiteY3" fmla="*/ 86841 h 1364313"/>
                  <a:gd name="connsiteX4" fmla="*/ 3146612 w 3146612"/>
                  <a:gd name="connsiteY4" fmla="*/ 1364313 h 1364313"/>
                  <a:gd name="connsiteX5" fmla="*/ 0 w 3146612"/>
                  <a:gd name="connsiteY5" fmla="*/ 1364313 h 1364313"/>
                  <a:gd name="connsiteX6" fmla="*/ 0 w 3146612"/>
                  <a:gd name="connsiteY6" fmla="*/ 86841 h 1364313"/>
                  <a:gd name="connsiteX0" fmla="*/ 0 w 3146612"/>
                  <a:gd name="connsiteY0" fmla="*/ 77872 h 1355344"/>
                  <a:gd name="connsiteX1" fmla="*/ 389965 w 3146612"/>
                  <a:gd name="connsiteY1" fmla="*/ 306472 h 1355344"/>
                  <a:gd name="connsiteX2" fmla="*/ 1492623 w 3146612"/>
                  <a:gd name="connsiteY2" fmla="*/ 91319 h 1355344"/>
                  <a:gd name="connsiteX3" fmla="*/ 3146612 w 3146612"/>
                  <a:gd name="connsiteY3" fmla="*/ 77872 h 1355344"/>
                  <a:gd name="connsiteX4" fmla="*/ 3146612 w 3146612"/>
                  <a:gd name="connsiteY4" fmla="*/ 1355344 h 1355344"/>
                  <a:gd name="connsiteX5" fmla="*/ 0 w 3146612"/>
                  <a:gd name="connsiteY5" fmla="*/ 1355344 h 1355344"/>
                  <a:gd name="connsiteX6" fmla="*/ 0 w 3146612"/>
                  <a:gd name="connsiteY6" fmla="*/ 77872 h 1355344"/>
                  <a:gd name="connsiteX0" fmla="*/ 0 w 3146612"/>
                  <a:gd name="connsiteY0" fmla="*/ 62187 h 1339659"/>
                  <a:gd name="connsiteX1" fmla="*/ 389965 w 3146612"/>
                  <a:gd name="connsiteY1" fmla="*/ 290787 h 1339659"/>
                  <a:gd name="connsiteX2" fmla="*/ 1492623 w 3146612"/>
                  <a:gd name="connsiteY2" fmla="*/ 75634 h 1339659"/>
                  <a:gd name="connsiteX3" fmla="*/ 2353235 w 3146612"/>
                  <a:gd name="connsiteY3" fmla="*/ 277340 h 1339659"/>
                  <a:gd name="connsiteX4" fmla="*/ 3146612 w 3146612"/>
                  <a:gd name="connsiteY4" fmla="*/ 62187 h 1339659"/>
                  <a:gd name="connsiteX5" fmla="*/ 3146612 w 3146612"/>
                  <a:gd name="connsiteY5" fmla="*/ 1339659 h 1339659"/>
                  <a:gd name="connsiteX6" fmla="*/ 0 w 3146612"/>
                  <a:gd name="connsiteY6" fmla="*/ 1339659 h 1339659"/>
                  <a:gd name="connsiteX7" fmla="*/ 0 w 3146612"/>
                  <a:gd name="connsiteY7" fmla="*/ 62187 h 1339659"/>
                  <a:gd name="connsiteX0" fmla="*/ 0 w 3146612"/>
                  <a:gd name="connsiteY0" fmla="*/ 62187 h 1339659"/>
                  <a:gd name="connsiteX1" fmla="*/ 470647 w 3146612"/>
                  <a:gd name="connsiteY1" fmla="*/ 717684 h 1339659"/>
                  <a:gd name="connsiteX2" fmla="*/ 1492623 w 3146612"/>
                  <a:gd name="connsiteY2" fmla="*/ 75634 h 1339659"/>
                  <a:gd name="connsiteX3" fmla="*/ 2353235 w 3146612"/>
                  <a:gd name="connsiteY3" fmla="*/ 277340 h 1339659"/>
                  <a:gd name="connsiteX4" fmla="*/ 3146612 w 3146612"/>
                  <a:gd name="connsiteY4" fmla="*/ 62187 h 1339659"/>
                  <a:gd name="connsiteX5" fmla="*/ 3146612 w 3146612"/>
                  <a:gd name="connsiteY5" fmla="*/ 1339659 h 1339659"/>
                  <a:gd name="connsiteX6" fmla="*/ 0 w 3146612"/>
                  <a:gd name="connsiteY6" fmla="*/ 1339659 h 1339659"/>
                  <a:gd name="connsiteX7" fmla="*/ 0 w 3146612"/>
                  <a:gd name="connsiteY7" fmla="*/ 62187 h 1339659"/>
                  <a:gd name="connsiteX0" fmla="*/ 0 w 3146612"/>
                  <a:gd name="connsiteY0" fmla="*/ 39425 h 1316897"/>
                  <a:gd name="connsiteX1" fmla="*/ 470647 w 3146612"/>
                  <a:gd name="connsiteY1" fmla="*/ 694922 h 1316897"/>
                  <a:gd name="connsiteX2" fmla="*/ 1492623 w 3146612"/>
                  <a:gd name="connsiteY2" fmla="*/ 52872 h 1316897"/>
                  <a:gd name="connsiteX3" fmla="*/ 2380129 w 3146612"/>
                  <a:gd name="connsiteY3" fmla="*/ 591602 h 1316897"/>
                  <a:gd name="connsiteX4" fmla="*/ 3146612 w 3146612"/>
                  <a:gd name="connsiteY4" fmla="*/ 39425 h 1316897"/>
                  <a:gd name="connsiteX5" fmla="*/ 3146612 w 3146612"/>
                  <a:gd name="connsiteY5" fmla="*/ 1316897 h 1316897"/>
                  <a:gd name="connsiteX6" fmla="*/ 0 w 3146612"/>
                  <a:gd name="connsiteY6" fmla="*/ 1316897 h 1316897"/>
                  <a:gd name="connsiteX7" fmla="*/ 0 w 3146612"/>
                  <a:gd name="connsiteY7" fmla="*/ 39425 h 1316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6612" h="1316897">
                    <a:moveTo>
                      <a:pt x="0" y="39425"/>
                    </a:moveTo>
                    <a:cubicBezTo>
                      <a:pt x="138953" y="34943"/>
                      <a:pt x="331694" y="699404"/>
                      <a:pt x="470647" y="694922"/>
                    </a:cubicBezTo>
                    <a:cubicBezTo>
                      <a:pt x="703729" y="724057"/>
                      <a:pt x="1033182" y="90972"/>
                      <a:pt x="1492623" y="52872"/>
                    </a:cubicBezTo>
                    <a:cubicBezTo>
                      <a:pt x="1828799" y="8049"/>
                      <a:pt x="2104464" y="593843"/>
                      <a:pt x="2380129" y="591602"/>
                    </a:cubicBezTo>
                    <a:cubicBezTo>
                      <a:pt x="2655794" y="589361"/>
                      <a:pt x="3023347" y="-180210"/>
                      <a:pt x="3146612" y="39425"/>
                    </a:cubicBezTo>
                    <a:lnTo>
                      <a:pt x="3146612" y="1316897"/>
                    </a:lnTo>
                    <a:lnTo>
                      <a:pt x="0" y="1316897"/>
                    </a:lnTo>
                    <a:lnTo>
                      <a:pt x="0" y="39425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269885">
                <a:off x="5295339" y="2343709"/>
                <a:ext cx="739589" cy="143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514975" y="2765049"/>
                <a:ext cx="331695" cy="327214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671857" y="3848661"/>
                <a:ext cx="1371599" cy="361389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783483" y="2612650"/>
                <a:ext cx="627528" cy="63201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1342027">
                <a:off x="6725210" y="2321297"/>
                <a:ext cx="739589" cy="143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944846" y="2742637"/>
                <a:ext cx="331695" cy="327214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3921954" y="4368800"/>
              <a:ext cx="113469" cy="1041400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55348" y="4368800"/>
              <a:ext cx="270296" cy="1041400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565399" y="4372621"/>
              <a:ext cx="1101480" cy="1050279"/>
              <a:chOff x="1078623" y="4034865"/>
              <a:chExt cx="2470654" cy="1502335"/>
            </a:xfrm>
          </p:grpSpPr>
          <p:sp>
            <p:nvSpPr>
              <p:cNvPr id="46" name="Rectangle 45"/>
              <p:cNvSpPr/>
              <p:nvPr/>
            </p:nvSpPr>
            <p:spPr>
              <a:xfrm rot="2336776">
                <a:off x="1078623" y="4291348"/>
                <a:ext cx="325402" cy="5498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70000" y="4047565"/>
                <a:ext cx="2279277" cy="1489635"/>
              </a:xfrm>
              <a:custGeom>
                <a:avLst/>
                <a:gdLst>
                  <a:gd name="connsiteX0" fmla="*/ 0 w 2571377"/>
                  <a:gd name="connsiteY0" fmla="*/ 0 h 1489635"/>
                  <a:gd name="connsiteX1" fmla="*/ 2571377 w 2571377"/>
                  <a:gd name="connsiteY1" fmla="*/ 0 h 1489635"/>
                  <a:gd name="connsiteX2" fmla="*/ 2571377 w 2571377"/>
                  <a:gd name="connsiteY2" fmla="*/ 1489635 h 1489635"/>
                  <a:gd name="connsiteX3" fmla="*/ 0 w 2571377"/>
                  <a:gd name="connsiteY3" fmla="*/ 1489635 h 1489635"/>
                  <a:gd name="connsiteX4" fmla="*/ 0 w 2571377"/>
                  <a:gd name="connsiteY4" fmla="*/ 0 h 1489635"/>
                  <a:gd name="connsiteX0" fmla="*/ 0 w 2571377"/>
                  <a:gd name="connsiteY0" fmla="*/ 0 h 1489635"/>
                  <a:gd name="connsiteX1" fmla="*/ 2571377 w 2571377"/>
                  <a:gd name="connsiteY1" fmla="*/ 0 h 1489635"/>
                  <a:gd name="connsiteX2" fmla="*/ 2571377 w 2571377"/>
                  <a:gd name="connsiteY2" fmla="*/ 1489635 h 1489635"/>
                  <a:gd name="connsiteX3" fmla="*/ 241300 w 2571377"/>
                  <a:gd name="connsiteY3" fmla="*/ 511735 h 1489635"/>
                  <a:gd name="connsiteX4" fmla="*/ 0 w 2571377"/>
                  <a:gd name="connsiteY4" fmla="*/ 0 h 1489635"/>
                  <a:gd name="connsiteX0" fmla="*/ 76200 w 2330077"/>
                  <a:gd name="connsiteY0" fmla="*/ 190500 h 1489635"/>
                  <a:gd name="connsiteX1" fmla="*/ 2330077 w 2330077"/>
                  <a:gd name="connsiteY1" fmla="*/ 0 h 1489635"/>
                  <a:gd name="connsiteX2" fmla="*/ 2330077 w 2330077"/>
                  <a:gd name="connsiteY2" fmla="*/ 1489635 h 1489635"/>
                  <a:gd name="connsiteX3" fmla="*/ 0 w 2330077"/>
                  <a:gd name="connsiteY3" fmla="*/ 511735 h 1489635"/>
                  <a:gd name="connsiteX4" fmla="*/ 76200 w 2330077"/>
                  <a:gd name="connsiteY4" fmla="*/ 190500 h 1489635"/>
                  <a:gd name="connsiteX0" fmla="*/ 25400 w 2279277"/>
                  <a:gd name="connsiteY0" fmla="*/ 190500 h 1489635"/>
                  <a:gd name="connsiteX1" fmla="*/ 2279277 w 2279277"/>
                  <a:gd name="connsiteY1" fmla="*/ 0 h 1489635"/>
                  <a:gd name="connsiteX2" fmla="*/ 2279277 w 2279277"/>
                  <a:gd name="connsiteY2" fmla="*/ 1489635 h 1489635"/>
                  <a:gd name="connsiteX3" fmla="*/ 0 w 2279277"/>
                  <a:gd name="connsiteY3" fmla="*/ 549835 h 1489635"/>
                  <a:gd name="connsiteX4" fmla="*/ 25400 w 2279277"/>
                  <a:gd name="connsiteY4" fmla="*/ 190500 h 1489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9277" h="1489635">
                    <a:moveTo>
                      <a:pt x="25400" y="190500"/>
                    </a:moveTo>
                    <a:lnTo>
                      <a:pt x="2279277" y="0"/>
                    </a:lnTo>
                    <a:lnTo>
                      <a:pt x="2279277" y="1489635"/>
                    </a:lnTo>
                    <a:lnTo>
                      <a:pt x="0" y="549835"/>
                    </a:lnTo>
                    <a:lnTo>
                      <a:pt x="25400" y="1905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2336776">
                <a:off x="1078623" y="4164348"/>
                <a:ext cx="325402" cy="5498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 44"/>
              <p:cNvSpPr/>
              <p:nvPr/>
            </p:nvSpPr>
            <p:spPr>
              <a:xfrm>
                <a:off x="1270000" y="4034865"/>
                <a:ext cx="2279277" cy="1388035"/>
              </a:xfrm>
              <a:custGeom>
                <a:avLst/>
                <a:gdLst>
                  <a:gd name="connsiteX0" fmla="*/ 0 w 2571377"/>
                  <a:gd name="connsiteY0" fmla="*/ 0 h 1489635"/>
                  <a:gd name="connsiteX1" fmla="*/ 2571377 w 2571377"/>
                  <a:gd name="connsiteY1" fmla="*/ 0 h 1489635"/>
                  <a:gd name="connsiteX2" fmla="*/ 2571377 w 2571377"/>
                  <a:gd name="connsiteY2" fmla="*/ 1489635 h 1489635"/>
                  <a:gd name="connsiteX3" fmla="*/ 0 w 2571377"/>
                  <a:gd name="connsiteY3" fmla="*/ 1489635 h 1489635"/>
                  <a:gd name="connsiteX4" fmla="*/ 0 w 2571377"/>
                  <a:gd name="connsiteY4" fmla="*/ 0 h 1489635"/>
                  <a:gd name="connsiteX0" fmla="*/ 0 w 2571377"/>
                  <a:gd name="connsiteY0" fmla="*/ 0 h 1489635"/>
                  <a:gd name="connsiteX1" fmla="*/ 2571377 w 2571377"/>
                  <a:gd name="connsiteY1" fmla="*/ 0 h 1489635"/>
                  <a:gd name="connsiteX2" fmla="*/ 2571377 w 2571377"/>
                  <a:gd name="connsiteY2" fmla="*/ 1489635 h 1489635"/>
                  <a:gd name="connsiteX3" fmla="*/ 241300 w 2571377"/>
                  <a:gd name="connsiteY3" fmla="*/ 511735 h 1489635"/>
                  <a:gd name="connsiteX4" fmla="*/ 0 w 2571377"/>
                  <a:gd name="connsiteY4" fmla="*/ 0 h 1489635"/>
                  <a:gd name="connsiteX0" fmla="*/ 76200 w 2330077"/>
                  <a:gd name="connsiteY0" fmla="*/ 190500 h 1489635"/>
                  <a:gd name="connsiteX1" fmla="*/ 2330077 w 2330077"/>
                  <a:gd name="connsiteY1" fmla="*/ 0 h 1489635"/>
                  <a:gd name="connsiteX2" fmla="*/ 2330077 w 2330077"/>
                  <a:gd name="connsiteY2" fmla="*/ 1489635 h 1489635"/>
                  <a:gd name="connsiteX3" fmla="*/ 0 w 2330077"/>
                  <a:gd name="connsiteY3" fmla="*/ 511735 h 1489635"/>
                  <a:gd name="connsiteX4" fmla="*/ 76200 w 2330077"/>
                  <a:gd name="connsiteY4" fmla="*/ 190500 h 1489635"/>
                  <a:gd name="connsiteX0" fmla="*/ 25400 w 2279277"/>
                  <a:gd name="connsiteY0" fmla="*/ 190500 h 1489635"/>
                  <a:gd name="connsiteX1" fmla="*/ 2279277 w 2279277"/>
                  <a:gd name="connsiteY1" fmla="*/ 0 h 1489635"/>
                  <a:gd name="connsiteX2" fmla="*/ 2279277 w 2279277"/>
                  <a:gd name="connsiteY2" fmla="*/ 1489635 h 1489635"/>
                  <a:gd name="connsiteX3" fmla="*/ 0 w 2279277"/>
                  <a:gd name="connsiteY3" fmla="*/ 549835 h 1489635"/>
                  <a:gd name="connsiteX4" fmla="*/ 25400 w 2279277"/>
                  <a:gd name="connsiteY4" fmla="*/ 190500 h 1489635"/>
                  <a:gd name="connsiteX0" fmla="*/ 25400 w 2279277"/>
                  <a:gd name="connsiteY0" fmla="*/ 88900 h 1388035"/>
                  <a:gd name="connsiteX1" fmla="*/ 2279277 w 2279277"/>
                  <a:gd name="connsiteY1" fmla="*/ 0 h 1388035"/>
                  <a:gd name="connsiteX2" fmla="*/ 2279277 w 2279277"/>
                  <a:gd name="connsiteY2" fmla="*/ 1388035 h 1388035"/>
                  <a:gd name="connsiteX3" fmla="*/ 0 w 2279277"/>
                  <a:gd name="connsiteY3" fmla="*/ 448235 h 1388035"/>
                  <a:gd name="connsiteX4" fmla="*/ 25400 w 2279277"/>
                  <a:gd name="connsiteY4" fmla="*/ 88900 h 138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9277" h="1388035">
                    <a:moveTo>
                      <a:pt x="25400" y="88900"/>
                    </a:moveTo>
                    <a:lnTo>
                      <a:pt x="2279277" y="0"/>
                    </a:lnTo>
                    <a:lnTo>
                      <a:pt x="2279277" y="1388035"/>
                    </a:lnTo>
                    <a:lnTo>
                      <a:pt x="0" y="448235"/>
                    </a:lnTo>
                    <a:lnTo>
                      <a:pt x="25400" y="889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930232" y="4635500"/>
              <a:ext cx="375067" cy="508000"/>
              <a:chOff x="2654296" y="1409700"/>
              <a:chExt cx="1003304" cy="1358900"/>
            </a:xfrm>
          </p:grpSpPr>
          <p:sp>
            <p:nvSpPr>
              <p:cNvPr id="53" name="Rectangle 52"/>
              <p:cNvSpPr/>
              <p:nvPr/>
            </p:nvSpPr>
            <p:spPr>
              <a:xfrm flipH="1">
                <a:off x="2654296" y="1409700"/>
                <a:ext cx="1003304" cy="13589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2679696" y="1536700"/>
                <a:ext cx="635003" cy="203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ctangle 54"/>
              <p:cNvSpPr/>
              <p:nvPr/>
            </p:nvSpPr>
            <p:spPr>
              <a:xfrm flipH="1">
                <a:off x="2679696" y="1917700"/>
                <a:ext cx="635003" cy="203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H="1">
                <a:off x="2679696" y="2298700"/>
                <a:ext cx="635003" cy="203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213646" y="4517072"/>
              <a:ext cx="888954" cy="360208"/>
              <a:chOff x="8509046" y="3402012"/>
              <a:chExt cx="1406480" cy="569912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509046" y="3403599"/>
                <a:ext cx="1267291" cy="546895"/>
              </a:xfrm>
              <a:custGeom>
                <a:avLst/>
                <a:gdLst>
                  <a:gd name="connsiteX0" fmla="*/ 0 w 988173"/>
                  <a:gd name="connsiteY0" fmla="*/ 0 h 558801"/>
                  <a:gd name="connsiteX1" fmla="*/ 988173 w 988173"/>
                  <a:gd name="connsiteY1" fmla="*/ 0 h 558801"/>
                  <a:gd name="connsiteX2" fmla="*/ 988173 w 988173"/>
                  <a:gd name="connsiteY2" fmla="*/ 558801 h 558801"/>
                  <a:gd name="connsiteX3" fmla="*/ 0 w 988173"/>
                  <a:gd name="connsiteY3" fmla="*/ 558801 h 558801"/>
                  <a:gd name="connsiteX4" fmla="*/ 0 w 988173"/>
                  <a:gd name="connsiteY4" fmla="*/ 0 h 558801"/>
                  <a:gd name="connsiteX0" fmla="*/ 0 w 988173"/>
                  <a:gd name="connsiteY0" fmla="*/ 0 h 558801"/>
                  <a:gd name="connsiteX1" fmla="*/ 988173 w 988173"/>
                  <a:gd name="connsiteY1" fmla="*/ 0 h 558801"/>
                  <a:gd name="connsiteX2" fmla="*/ 897685 w 988173"/>
                  <a:gd name="connsiteY2" fmla="*/ 456407 h 558801"/>
                  <a:gd name="connsiteX3" fmla="*/ 0 w 988173"/>
                  <a:gd name="connsiteY3" fmla="*/ 558801 h 558801"/>
                  <a:gd name="connsiteX4" fmla="*/ 0 w 988173"/>
                  <a:gd name="connsiteY4" fmla="*/ 0 h 558801"/>
                  <a:gd name="connsiteX0" fmla="*/ 0 w 1162023"/>
                  <a:gd name="connsiteY0" fmla="*/ 0 h 558801"/>
                  <a:gd name="connsiteX1" fmla="*/ 988173 w 1162023"/>
                  <a:gd name="connsiteY1" fmla="*/ 0 h 558801"/>
                  <a:gd name="connsiteX2" fmla="*/ 897685 w 1162023"/>
                  <a:gd name="connsiteY2" fmla="*/ 456407 h 558801"/>
                  <a:gd name="connsiteX3" fmla="*/ 0 w 1162023"/>
                  <a:gd name="connsiteY3" fmla="*/ 558801 h 558801"/>
                  <a:gd name="connsiteX4" fmla="*/ 0 w 1162023"/>
                  <a:gd name="connsiteY4" fmla="*/ 0 h 558801"/>
                  <a:gd name="connsiteX0" fmla="*/ 0 w 1167039"/>
                  <a:gd name="connsiteY0" fmla="*/ 0 h 558801"/>
                  <a:gd name="connsiteX1" fmla="*/ 988173 w 1167039"/>
                  <a:gd name="connsiteY1" fmla="*/ 0 h 558801"/>
                  <a:gd name="connsiteX2" fmla="*/ 904829 w 1167039"/>
                  <a:gd name="connsiteY2" fmla="*/ 356394 h 558801"/>
                  <a:gd name="connsiteX3" fmla="*/ 0 w 1167039"/>
                  <a:gd name="connsiteY3" fmla="*/ 558801 h 558801"/>
                  <a:gd name="connsiteX4" fmla="*/ 0 w 1167039"/>
                  <a:gd name="connsiteY4" fmla="*/ 0 h 558801"/>
                  <a:gd name="connsiteX0" fmla="*/ 0 w 1240860"/>
                  <a:gd name="connsiteY0" fmla="*/ 0 h 558801"/>
                  <a:gd name="connsiteX1" fmla="*/ 988173 w 1240860"/>
                  <a:gd name="connsiteY1" fmla="*/ 0 h 558801"/>
                  <a:gd name="connsiteX2" fmla="*/ 904829 w 1240860"/>
                  <a:gd name="connsiteY2" fmla="*/ 356394 h 558801"/>
                  <a:gd name="connsiteX3" fmla="*/ 0 w 1240860"/>
                  <a:gd name="connsiteY3" fmla="*/ 558801 h 558801"/>
                  <a:gd name="connsiteX4" fmla="*/ 0 w 1240860"/>
                  <a:gd name="connsiteY4" fmla="*/ 0 h 558801"/>
                  <a:gd name="connsiteX0" fmla="*/ 0 w 1230715"/>
                  <a:gd name="connsiteY0" fmla="*/ 0 h 558801"/>
                  <a:gd name="connsiteX1" fmla="*/ 988173 w 1230715"/>
                  <a:gd name="connsiteY1" fmla="*/ 0 h 558801"/>
                  <a:gd name="connsiteX2" fmla="*/ 890542 w 1230715"/>
                  <a:gd name="connsiteY2" fmla="*/ 280194 h 558801"/>
                  <a:gd name="connsiteX3" fmla="*/ 0 w 1230715"/>
                  <a:gd name="connsiteY3" fmla="*/ 558801 h 558801"/>
                  <a:gd name="connsiteX4" fmla="*/ 0 w 1230715"/>
                  <a:gd name="connsiteY4" fmla="*/ 0 h 558801"/>
                  <a:gd name="connsiteX0" fmla="*/ 0 w 1230715"/>
                  <a:gd name="connsiteY0" fmla="*/ 0 h 558801"/>
                  <a:gd name="connsiteX1" fmla="*/ 988173 w 1230715"/>
                  <a:gd name="connsiteY1" fmla="*/ 0 h 558801"/>
                  <a:gd name="connsiteX2" fmla="*/ 890542 w 1230715"/>
                  <a:gd name="connsiteY2" fmla="*/ 280194 h 558801"/>
                  <a:gd name="connsiteX3" fmla="*/ 0 w 1230715"/>
                  <a:gd name="connsiteY3" fmla="*/ 558801 h 558801"/>
                  <a:gd name="connsiteX4" fmla="*/ 0 w 1230715"/>
                  <a:gd name="connsiteY4" fmla="*/ 0 h 558801"/>
                  <a:gd name="connsiteX0" fmla="*/ 0 w 1264910"/>
                  <a:gd name="connsiteY0" fmla="*/ 0 h 558801"/>
                  <a:gd name="connsiteX1" fmla="*/ 988173 w 1264910"/>
                  <a:gd name="connsiteY1" fmla="*/ 0 h 558801"/>
                  <a:gd name="connsiteX2" fmla="*/ 938167 w 1264910"/>
                  <a:gd name="connsiteY2" fmla="*/ 292100 h 558801"/>
                  <a:gd name="connsiteX3" fmla="*/ 0 w 1264910"/>
                  <a:gd name="connsiteY3" fmla="*/ 558801 h 558801"/>
                  <a:gd name="connsiteX4" fmla="*/ 0 w 1264910"/>
                  <a:gd name="connsiteY4" fmla="*/ 0 h 558801"/>
                  <a:gd name="connsiteX0" fmla="*/ 2381 w 1267291"/>
                  <a:gd name="connsiteY0" fmla="*/ 0 h 546895"/>
                  <a:gd name="connsiteX1" fmla="*/ 990554 w 1267291"/>
                  <a:gd name="connsiteY1" fmla="*/ 0 h 546895"/>
                  <a:gd name="connsiteX2" fmla="*/ 940548 w 1267291"/>
                  <a:gd name="connsiteY2" fmla="*/ 292100 h 546895"/>
                  <a:gd name="connsiteX3" fmla="*/ 0 w 1267291"/>
                  <a:gd name="connsiteY3" fmla="*/ 546895 h 546895"/>
                  <a:gd name="connsiteX4" fmla="*/ 2381 w 1267291"/>
                  <a:gd name="connsiteY4" fmla="*/ 0 h 546895"/>
                  <a:gd name="connsiteX0" fmla="*/ 2381 w 1267291"/>
                  <a:gd name="connsiteY0" fmla="*/ 0 h 546895"/>
                  <a:gd name="connsiteX1" fmla="*/ 990554 w 1267291"/>
                  <a:gd name="connsiteY1" fmla="*/ 0 h 546895"/>
                  <a:gd name="connsiteX2" fmla="*/ 940548 w 1267291"/>
                  <a:gd name="connsiteY2" fmla="*/ 292100 h 546895"/>
                  <a:gd name="connsiteX3" fmla="*/ 0 w 1267291"/>
                  <a:gd name="connsiteY3" fmla="*/ 546895 h 546895"/>
                  <a:gd name="connsiteX4" fmla="*/ 2381 w 1267291"/>
                  <a:gd name="connsiteY4" fmla="*/ 0 h 54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7291" h="546895">
                    <a:moveTo>
                      <a:pt x="2381" y="0"/>
                    </a:moveTo>
                    <a:lnTo>
                      <a:pt x="990554" y="0"/>
                    </a:lnTo>
                    <a:cubicBezTo>
                      <a:pt x="960391" y="152136"/>
                      <a:pt x="1661273" y="59001"/>
                      <a:pt x="940548" y="292100"/>
                    </a:cubicBezTo>
                    <a:cubicBezTo>
                      <a:pt x="772289" y="599282"/>
                      <a:pt x="313516" y="537370"/>
                      <a:pt x="0" y="546895"/>
                    </a:cubicBezTo>
                    <a:cubicBezTo>
                      <a:pt x="794" y="364597"/>
                      <a:pt x="1587" y="182298"/>
                      <a:pt x="238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8633668" y="3667123"/>
                <a:ext cx="607173" cy="3048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232153" y="3402012"/>
                <a:ext cx="683373" cy="254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9283747" y="3455192"/>
                <a:ext cx="607173" cy="3048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9252790" y="3498055"/>
                <a:ext cx="607173" cy="3048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226597" y="3531392"/>
                <a:ext cx="607173" cy="3048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3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647655" y="2060575"/>
            <a:ext cx="3943770" cy="2422124"/>
            <a:chOff x="3647655" y="2060575"/>
            <a:chExt cx="3943770" cy="2422124"/>
          </a:xfrm>
        </p:grpSpPr>
        <p:grpSp>
          <p:nvGrpSpPr>
            <p:cNvPr id="38" name="Group 37"/>
            <p:cNvGrpSpPr/>
            <p:nvPr/>
          </p:nvGrpSpPr>
          <p:grpSpPr>
            <a:xfrm>
              <a:off x="3647655" y="3216376"/>
              <a:ext cx="1634283" cy="1164180"/>
              <a:chOff x="2984499" y="3511550"/>
              <a:chExt cx="3053977" cy="10541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450832" y="3511550"/>
                <a:ext cx="1587644" cy="1041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 4"/>
              <p:cNvSpPr/>
              <p:nvPr/>
            </p:nvSpPr>
            <p:spPr>
              <a:xfrm flipH="1">
                <a:off x="4686300" y="3867150"/>
                <a:ext cx="698500" cy="3429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41054" y="3511550"/>
                <a:ext cx="113469" cy="1041400"/>
              </a:xfrm>
              <a:prstGeom prst="rect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74448" y="3511550"/>
                <a:ext cx="270296" cy="1041400"/>
              </a:xfrm>
              <a:prstGeom prst="rect">
                <a:avLst/>
              </a:prstGeom>
              <a:solidFill>
                <a:srgbClr val="FF0000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84499" y="3515371"/>
                <a:ext cx="1101480" cy="1050279"/>
                <a:chOff x="1078623" y="4034865"/>
                <a:chExt cx="2470654" cy="150233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 rot="2336776">
                  <a:off x="1078623" y="4291348"/>
                  <a:ext cx="325402" cy="54983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762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Rectangle 44"/>
                <p:cNvSpPr/>
                <p:nvPr/>
              </p:nvSpPr>
              <p:spPr>
                <a:xfrm>
                  <a:off x="1270000" y="4047565"/>
                  <a:ext cx="2279277" cy="1489635"/>
                </a:xfrm>
                <a:custGeom>
                  <a:avLst/>
                  <a:gdLst>
                    <a:gd name="connsiteX0" fmla="*/ 0 w 2571377"/>
                    <a:gd name="connsiteY0" fmla="*/ 0 h 1489635"/>
                    <a:gd name="connsiteX1" fmla="*/ 2571377 w 2571377"/>
                    <a:gd name="connsiteY1" fmla="*/ 0 h 1489635"/>
                    <a:gd name="connsiteX2" fmla="*/ 2571377 w 2571377"/>
                    <a:gd name="connsiteY2" fmla="*/ 1489635 h 1489635"/>
                    <a:gd name="connsiteX3" fmla="*/ 0 w 2571377"/>
                    <a:gd name="connsiteY3" fmla="*/ 1489635 h 1489635"/>
                    <a:gd name="connsiteX4" fmla="*/ 0 w 2571377"/>
                    <a:gd name="connsiteY4" fmla="*/ 0 h 1489635"/>
                    <a:gd name="connsiteX0" fmla="*/ 0 w 2571377"/>
                    <a:gd name="connsiteY0" fmla="*/ 0 h 1489635"/>
                    <a:gd name="connsiteX1" fmla="*/ 2571377 w 2571377"/>
                    <a:gd name="connsiteY1" fmla="*/ 0 h 1489635"/>
                    <a:gd name="connsiteX2" fmla="*/ 2571377 w 2571377"/>
                    <a:gd name="connsiteY2" fmla="*/ 1489635 h 1489635"/>
                    <a:gd name="connsiteX3" fmla="*/ 241300 w 2571377"/>
                    <a:gd name="connsiteY3" fmla="*/ 511735 h 1489635"/>
                    <a:gd name="connsiteX4" fmla="*/ 0 w 2571377"/>
                    <a:gd name="connsiteY4" fmla="*/ 0 h 1489635"/>
                    <a:gd name="connsiteX0" fmla="*/ 76200 w 2330077"/>
                    <a:gd name="connsiteY0" fmla="*/ 190500 h 1489635"/>
                    <a:gd name="connsiteX1" fmla="*/ 2330077 w 2330077"/>
                    <a:gd name="connsiteY1" fmla="*/ 0 h 1489635"/>
                    <a:gd name="connsiteX2" fmla="*/ 2330077 w 2330077"/>
                    <a:gd name="connsiteY2" fmla="*/ 1489635 h 1489635"/>
                    <a:gd name="connsiteX3" fmla="*/ 0 w 2330077"/>
                    <a:gd name="connsiteY3" fmla="*/ 511735 h 1489635"/>
                    <a:gd name="connsiteX4" fmla="*/ 76200 w 2330077"/>
                    <a:gd name="connsiteY4" fmla="*/ 190500 h 1489635"/>
                    <a:gd name="connsiteX0" fmla="*/ 25400 w 2279277"/>
                    <a:gd name="connsiteY0" fmla="*/ 190500 h 1489635"/>
                    <a:gd name="connsiteX1" fmla="*/ 2279277 w 2279277"/>
                    <a:gd name="connsiteY1" fmla="*/ 0 h 1489635"/>
                    <a:gd name="connsiteX2" fmla="*/ 2279277 w 2279277"/>
                    <a:gd name="connsiteY2" fmla="*/ 1489635 h 1489635"/>
                    <a:gd name="connsiteX3" fmla="*/ 0 w 2279277"/>
                    <a:gd name="connsiteY3" fmla="*/ 549835 h 1489635"/>
                    <a:gd name="connsiteX4" fmla="*/ 25400 w 2279277"/>
                    <a:gd name="connsiteY4" fmla="*/ 190500 h 14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9277" h="1489635">
                      <a:moveTo>
                        <a:pt x="25400" y="190500"/>
                      </a:moveTo>
                      <a:lnTo>
                        <a:pt x="2279277" y="0"/>
                      </a:lnTo>
                      <a:lnTo>
                        <a:pt x="2279277" y="1489635"/>
                      </a:lnTo>
                      <a:lnTo>
                        <a:pt x="0" y="549835"/>
                      </a:lnTo>
                      <a:lnTo>
                        <a:pt x="25400" y="19050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762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2336776">
                  <a:off x="1078623" y="4164348"/>
                  <a:ext cx="325402" cy="54983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762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Rectangle 44"/>
                <p:cNvSpPr/>
                <p:nvPr/>
              </p:nvSpPr>
              <p:spPr>
                <a:xfrm>
                  <a:off x="1270000" y="4034865"/>
                  <a:ext cx="2279277" cy="1388035"/>
                </a:xfrm>
                <a:custGeom>
                  <a:avLst/>
                  <a:gdLst>
                    <a:gd name="connsiteX0" fmla="*/ 0 w 2571377"/>
                    <a:gd name="connsiteY0" fmla="*/ 0 h 1489635"/>
                    <a:gd name="connsiteX1" fmla="*/ 2571377 w 2571377"/>
                    <a:gd name="connsiteY1" fmla="*/ 0 h 1489635"/>
                    <a:gd name="connsiteX2" fmla="*/ 2571377 w 2571377"/>
                    <a:gd name="connsiteY2" fmla="*/ 1489635 h 1489635"/>
                    <a:gd name="connsiteX3" fmla="*/ 0 w 2571377"/>
                    <a:gd name="connsiteY3" fmla="*/ 1489635 h 1489635"/>
                    <a:gd name="connsiteX4" fmla="*/ 0 w 2571377"/>
                    <a:gd name="connsiteY4" fmla="*/ 0 h 1489635"/>
                    <a:gd name="connsiteX0" fmla="*/ 0 w 2571377"/>
                    <a:gd name="connsiteY0" fmla="*/ 0 h 1489635"/>
                    <a:gd name="connsiteX1" fmla="*/ 2571377 w 2571377"/>
                    <a:gd name="connsiteY1" fmla="*/ 0 h 1489635"/>
                    <a:gd name="connsiteX2" fmla="*/ 2571377 w 2571377"/>
                    <a:gd name="connsiteY2" fmla="*/ 1489635 h 1489635"/>
                    <a:gd name="connsiteX3" fmla="*/ 241300 w 2571377"/>
                    <a:gd name="connsiteY3" fmla="*/ 511735 h 1489635"/>
                    <a:gd name="connsiteX4" fmla="*/ 0 w 2571377"/>
                    <a:gd name="connsiteY4" fmla="*/ 0 h 1489635"/>
                    <a:gd name="connsiteX0" fmla="*/ 76200 w 2330077"/>
                    <a:gd name="connsiteY0" fmla="*/ 190500 h 1489635"/>
                    <a:gd name="connsiteX1" fmla="*/ 2330077 w 2330077"/>
                    <a:gd name="connsiteY1" fmla="*/ 0 h 1489635"/>
                    <a:gd name="connsiteX2" fmla="*/ 2330077 w 2330077"/>
                    <a:gd name="connsiteY2" fmla="*/ 1489635 h 1489635"/>
                    <a:gd name="connsiteX3" fmla="*/ 0 w 2330077"/>
                    <a:gd name="connsiteY3" fmla="*/ 511735 h 1489635"/>
                    <a:gd name="connsiteX4" fmla="*/ 76200 w 2330077"/>
                    <a:gd name="connsiteY4" fmla="*/ 190500 h 1489635"/>
                    <a:gd name="connsiteX0" fmla="*/ 25400 w 2279277"/>
                    <a:gd name="connsiteY0" fmla="*/ 190500 h 1489635"/>
                    <a:gd name="connsiteX1" fmla="*/ 2279277 w 2279277"/>
                    <a:gd name="connsiteY1" fmla="*/ 0 h 1489635"/>
                    <a:gd name="connsiteX2" fmla="*/ 2279277 w 2279277"/>
                    <a:gd name="connsiteY2" fmla="*/ 1489635 h 1489635"/>
                    <a:gd name="connsiteX3" fmla="*/ 0 w 2279277"/>
                    <a:gd name="connsiteY3" fmla="*/ 549835 h 1489635"/>
                    <a:gd name="connsiteX4" fmla="*/ 25400 w 2279277"/>
                    <a:gd name="connsiteY4" fmla="*/ 190500 h 1489635"/>
                    <a:gd name="connsiteX0" fmla="*/ 25400 w 2279277"/>
                    <a:gd name="connsiteY0" fmla="*/ 88900 h 1388035"/>
                    <a:gd name="connsiteX1" fmla="*/ 2279277 w 2279277"/>
                    <a:gd name="connsiteY1" fmla="*/ 0 h 1388035"/>
                    <a:gd name="connsiteX2" fmla="*/ 2279277 w 2279277"/>
                    <a:gd name="connsiteY2" fmla="*/ 1388035 h 1388035"/>
                    <a:gd name="connsiteX3" fmla="*/ 0 w 2279277"/>
                    <a:gd name="connsiteY3" fmla="*/ 448235 h 1388035"/>
                    <a:gd name="connsiteX4" fmla="*/ 25400 w 2279277"/>
                    <a:gd name="connsiteY4" fmla="*/ 88900 h 1388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9277" h="1388035">
                      <a:moveTo>
                        <a:pt x="25400" y="88900"/>
                      </a:moveTo>
                      <a:lnTo>
                        <a:pt x="2279277" y="0"/>
                      </a:lnTo>
                      <a:lnTo>
                        <a:pt x="2279277" y="1388035"/>
                      </a:lnTo>
                      <a:lnTo>
                        <a:pt x="0" y="448235"/>
                      </a:lnTo>
                      <a:lnTo>
                        <a:pt x="25400" y="8890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349332" y="3778250"/>
                <a:ext cx="375067" cy="508000"/>
                <a:chOff x="2654296" y="1409700"/>
                <a:chExt cx="1003304" cy="13589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 flipH="1">
                  <a:off x="2654296" y="1409700"/>
                  <a:ext cx="1003304" cy="13589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 flipH="1">
                  <a:off x="2679696" y="1536700"/>
                  <a:ext cx="635003" cy="2032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flipH="1">
                  <a:off x="2679696" y="1917700"/>
                  <a:ext cx="635003" cy="2032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flipH="1">
                  <a:off x="2679696" y="2298700"/>
                  <a:ext cx="635003" cy="2032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6609602" y="3564573"/>
              <a:ext cx="981823" cy="360208"/>
              <a:chOff x="6771527" y="3659822"/>
              <a:chExt cx="1750173" cy="36020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771527" y="3663950"/>
                <a:ext cx="873873" cy="3429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7632746" y="3659822"/>
                <a:ext cx="888954" cy="360208"/>
                <a:chOff x="8509046" y="3402012"/>
                <a:chExt cx="1406480" cy="569912"/>
              </a:xfrm>
            </p:grpSpPr>
            <p:sp>
              <p:nvSpPr>
                <p:cNvPr id="12" name="Rectangle 41"/>
                <p:cNvSpPr/>
                <p:nvPr/>
              </p:nvSpPr>
              <p:spPr>
                <a:xfrm>
                  <a:off x="8509046" y="3403599"/>
                  <a:ext cx="1267291" cy="546895"/>
                </a:xfrm>
                <a:custGeom>
                  <a:avLst/>
                  <a:gdLst>
                    <a:gd name="connsiteX0" fmla="*/ 0 w 988173"/>
                    <a:gd name="connsiteY0" fmla="*/ 0 h 558801"/>
                    <a:gd name="connsiteX1" fmla="*/ 988173 w 988173"/>
                    <a:gd name="connsiteY1" fmla="*/ 0 h 558801"/>
                    <a:gd name="connsiteX2" fmla="*/ 988173 w 988173"/>
                    <a:gd name="connsiteY2" fmla="*/ 558801 h 558801"/>
                    <a:gd name="connsiteX3" fmla="*/ 0 w 988173"/>
                    <a:gd name="connsiteY3" fmla="*/ 558801 h 558801"/>
                    <a:gd name="connsiteX4" fmla="*/ 0 w 988173"/>
                    <a:gd name="connsiteY4" fmla="*/ 0 h 558801"/>
                    <a:gd name="connsiteX0" fmla="*/ 0 w 988173"/>
                    <a:gd name="connsiteY0" fmla="*/ 0 h 558801"/>
                    <a:gd name="connsiteX1" fmla="*/ 988173 w 988173"/>
                    <a:gd name="connsiteY1" fmla="*/ 0 h 558801"/>
                    <a:gd name="connsiteX2" fmla="*/ 897685 w 988173"/>
                    <a:gd name="connsiteY2" fmla="*/ 456407 h 558801"/>
                    <a:gd name="connsiteX3" fmla="*/ 0 w 988173"/>
                    <a:gd name="connsiteY3" fmla="*/ 558801 h 558801"/>
                    <a:gd name="connsiteX4" fmla="*/ 0 w 988173"/>
                    <a:gd name="connsiteY4" fmla="*/ 0 h 558801"/>
                    <a:gd name="connsiteX0" fmla="*/ 0 w 1162023"/>
                    <a:gd name="connsiteY0" fmla="*/ 0 h 558801"/>
                    <a:gd name="connsiteX1" fmla="*/ 988173 w 1162023"/>
                    <a:gd name="connsiteY1" fmla="*/ 0 h 558801"/>
                    <a:gd name="connsiteX2" fmla="*/ 897685 w 1162023"/>
                    <a:gd name="connsiteY2" fmla="*/ 456407 h 558801"/>
                    <a:gd name="connsiteX3" fmla="*/ 0 w 1162023"/>
                    <a:gd name="connsiteY3" fmla="*/ 558801 h 558801"/>
                    <a:gd name="connsiteX4" fmla="*/ 0 w 1162023"/>
                    <a:gd name="connsiteY4" fmla="*/ 0 h 558801"/>
                    <a:gd name="connsiteX0" fmla="*/ 0 w 1167039"/>
                    <a:gd name="connsiteY0" fmla="*/ 0 h 558801"/>
                    <a:gd name="connsiteX1" fmla="*/ 988173 w 1167039"/>
                    <a:gd name="connsiteY1" fmla="*/ 0 h 558801"/>
                    <a:gd name="connsiteX2" fmla="*/ 904829 w 1167039"/>
                    <a:gd name="connsiteY2" fmla="*/ 356394 h 558801"/>
                    <a:gd name="connsiteX3" fmla="*/ 0 w 1167039"/>
                    <a:gd name="connsiteY3" fmla="*/ 558801 h 558801"/>
                    <a:gd name="connsiteX4" fmla="*/ 0 w 1167039"/>
                    <a:gd name="connsiteY4" fmla="*/ 0 h 558801"/>
                    <a:gd name="connsiteX0" fmla="*/ 0 w 1240860"/>
                    <a:gd name="connsiteY0" fmla="*/ 0 h 558801"/>
                    <a:gd name="connsiteX1" fmla="*/ 988173 w 1240860"/>
                    <a:gd name="connsiteY1" fmla="*/ 0 h 558801"/>
                    <a:gd name="connsiteX2" fmla="*/ 904829 w 1240860"/>
                    <a:gd name="connsiteY2" fmla="*/ 356394 h 558801"/>
                    <a:gd name="connsiteX3" fmla="*/ 0 w 1240860"/>
                    <a:gd name="connsiteY3" fmla="*/ 558801 h 558801"/>
                    <a:gd name="connsiteX4" fmla="*/ 0 w 1240860"/>
                    <a:gd name="connsiteY4" fmla="*/ 0 h 558801"/>
                    <a:gd name="connsiteX0" fmla="*/ 0 w 1230715"/>
                    <a:gd name="connsiteY0" fmla="*/ 0 h 558801"/>
                    <a:gd name="connsiteX1" fmla="*/ 988173 w 1230715"/>
                    <a:gd name="connsiteY1" fmla="*/ 0 h 558801"/>
                    <a:gd name="connsiteX2" fmla="*/ 890542 w 1230715"/>
                    <a:gd name="connsiteY2" fmla="*/ 280194 h 558801"/>
                    <a:gd name="connsiteX3" fmla="*/ 0 w 1230715"/>
                    <a:gd name="connsiteY3" fmla="*/ 558801 h 558801"/>
                    <a:gd name="connsiteX4" fmla="*/ 0 w 1230715"/>
                    <a:gd name="connsiteY4" fmla="*/ 0 h 558801"/>
                    <a:gd name="connsiteX0" fmla="*/ 0 w 1230715"/>
                    <a:gd name="connsiteY0" fmla="*/ 0 h 558801"/>
                    <a:gd name="connsiteX1" fmla="*/ 988173 w 1230715"/>
                    <a:gd name="connsiteY1" fmla="*/ 0 h 558801"/>
                    <a:gd name="connsiteX2" fmla="*/ 890542 w 1230715"/>
                    <a:gd name="connsiteY2" fmla="*/ 280194 h 558801"/>
                    <a:gd name="connsiteX3" fmla="*/ 0 w 1230715"/>
                    <a:gd name="connsiteY3" fmla="*/ 558801 h 558801"/>
                    <a:gd name="connsiteX4" fmla="*/ 0 w 1230715"/>
                    <a:gd name="connsiteY4" fmla="*/ 0 h 558801"/>
                    <a:gd name="connsiteX0" fmla="*/ 0 w 1264910"/>
                    <a:gd name="connsiteY0" fmla="*/ 0 h 558801"/>
                    <a:gd name="connsiteX1" fmla="*/ 988173 w 1264910"/>
                    <a:gd name="connsiteY1" fmla="*/ 0 h 558801"/>
                    <a:gd name="connsiteX2" fmla="*/ 938167 w 1264910"/>
                    <a:gd name="connsiteY2" fmla="*/ 292100 h 558801"/>
                    <a:gd name="connsiteX3" fmla="*/ 0 w 1264910"/>
                    <a:gd name="connsiteY3" fmla="*/ 558801 h 558801"/>
                    <a:gd name="connsiteX4" fmla="*/ 0 w 1264910"/>
                    <a:gd name="connsiteY4" fmla="*/ 0 h 558801"/>
                    <a:gd name="connsiteX0" fmla="*/ 2381 w 1267291"/>
                    <a:gd name="connsiteY0" fmla="*/ 0 h 546895"/>
                    <a:gd name="connsiteX1" fmla="*/ 990554 w 1267291"/>
                    <a:gd name="connsiteY1" fmla="*/ 0 h 546895"/>
                    <a:gd name="connsiteX2" fmla="*/ 940548 w 1267291"/>
                    <a:gd name="connsiteY2" fmla="*/ 292100 h 546895"/>
                    <a:gd name="connsiteX3" fmla="*/ 0 w 1267291"/>
                    <a:gd name="connsiteY3" fmla="*/ 546895 h 546895"/>
                    <a:gd name="connsiteX4" fmla="*/ 2381 w 1267291"/>
                    <a:gd name="connsiteY4" fmla="*/ 0 h 546895"/>
                    <a:gd name="connsiteX0" fmla="*/ 2381 w 1267291"/>
                    <a:gd name="connsiteY0" fmla="*/ 0 h 546895"/>
                    <a:gd name="connsiteX1" fmla="*/ 990554 w 1267291"/>
                    <a:gd name="connsiteY1" fmla="*/ 0 h 546895"/>
                    <a:gd name="connsiteX2" fmla="*/ 940548 w 1267291"/>
                    <a:gd name="connsiteY2" fmla="*/ 292100 h 546895"/>
                    <a:gd name="connsiteX3" fmla="*/ 0 w 1267291"/>
                    <a:gd name="connsiteY3" fmla="*/ 546895 h 546895"/>
                    <a:gd name="connsiteX4" fmla="*/ 2381 w 1267291"/>
                    <a:gd name="connsiteY4" fmla="*/ 0 h 546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7291" h="546895">
                      <a:moveTo>
                        <a:pt x="2381" y="0"/>
                      </a:moveTo>
                      <a:lnTo>
                        <a:pt x="990554" y="0"/>
                      </a:lnTo>
                      <a:cubicBezTo>
                        <a:pt x="960391" y="152136"/>
                        <a:pt x="1661273" y="59001"/>
                        <a:pt x="940548" y="292100"/>
                      </a:cubicBezTo>
                      <a:cubicBezTo>
                        <a:pt x="772289" y="599282"/>
                        <a:pt x="313516" y="537370"/>
                        <a:pt x="0" y="546895"/>
                      </a:cubicBezTo>
                      <a:cubicBezTo>
                        <a:pt x="794" y="364597"/>
                        <a:pt x="1587" y="182298"/>
                        <a:pt x="238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8633668" y="3667123"/>
                  <a:ext cx="607173" cy="3048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9232153" y="3402012"/>
                  <a:ext cx="683373" cy="254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9283747" y="3455192"/>
                  <a:ext cx="607173" cy="3048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9252790" y="3498055"/>
                  <a:ext cx="607173" cy="3048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9226597" y="3531392"/>
                  <a:ext cx="607173" cy="3048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4682564" y="2060575"/>
              <a:ext cx="2362726" cy="2422124"/>
              <a:chOff x="4609539" y="1293712"/>
              <a:chExt cx="3747246" cy="36430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787527" y="2240616"/>
                <a:ext cx="569258" cy="90991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09539" y="2289922"/>
                <a:ext cx="569258" cy="90991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8"/>
              <p:cNvSpPr/>
              <p:nvPr/>
            </p:nvSpPr>
            <p:spPr>
              <a:xfrm>
                <a:off x="4703147" y="1293712"/>
                <a:ext cx="3417164" cy="3643012"/>
              </a:xfrm>
              <a:custGeom>
                <a:avLst/>
                <a:gdLst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0 w 3267635"/>
                  <a:gd name="connsiteY3" fmla="*/ 3509682 h 3509682"/>
                  <a:gd name="connsiteX4" fmla="*/ 0 w 3267635"/>
                  <a:gd name="connsiteY4" fmla="*/ 0 h 3509682"/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430306 w 3267635"/>
                  <a:gd name="connsiteY3" fmla="*/ 3186952 h 3509682"/>
                  <a:gd name="connsiteX4" fmla="*/ 0 w 3267635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86952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86952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73505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73505 h 3509682"/>
                  <a:gd name="connsiteX4" fmla="*/ 17103 w 3284738"/>
                  <a:gd name="connsiteY4" fmla="*/ 0 h 3509682"/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430306 w 3267635"/>
                  <a:gd name="connsiteY3" fmla="*/ 3173505 h 3509682"/>
                  <a:gd name="connsiteX4" fmla="*/ 0 w 3267635"/>
                  <a:gd name="connsiteY4" fmla="*/ 0 h 3509682"/>
                  <a:gd name="connsiteX0" fmla="*/ 84667 w 3352302"/>
                  <a:gd name="connsiteY0" fmla="*/ 0 h 3509682"/>
                  <a:gd name="connsiteX1" fmla="*/ 3352302 w 3352302"/>
                  <a:gd name="connsiteY1" fmla="*/ 0 h 3509682"/>
                  <a:gd name="connsiteX2" fmla="*/ 3352302 w 3352302"/>
                  <a:gd name="connsiteY2" fmla="*/ 3509682 h 3509682"/>
                  <a:gd name="connsiteX3" fmla="*/ 326714 w 3352302"/>
                  <a:gd name="connsiteY3" fmla="*/ 3213846 h 3509682"/>
                  <a:gd name="connsiteX4" fmla="*/ 84667 w 3352302"/>
                  <a:gd name="connsiteY4" fmla="*/ 0 h 3509682"/>
                  <a:gd name="connsiteX0" fmla="*/ 26113 w 3293748"/>
                  <a:gd name="connsiteY0" fmla="*/ 0 h 3509682"/>
                  <a:gd name="connsiteX1" fmla="*/ 3293748 w 3293748"/>
                  <a:gd name="connsiteY1" fmla="*/ 0 h 3509682"/>
                  <a:gd name="connsiteX2" fmla="*/ 3293748 w 3293748"/>
                  <a:gd name="connsiteY2" fmla="*/ 3509682 h 3509682"/>
                  <a:gd name="connsiteX3" fmla="*/ 362289 w 3293748"/>
                  <a:gd name="connsiteY3" fmla="*/ 3227293 h 3509682"/>
                  <a:gd name="connsiteX4" fmla="*/ 26113 w 3293748"/>
                  <a:gd name="connsiteY4" fmla="*/ 0 h 3509682"/>
                  <a:gd name="connsiteX0" fmla="*/ 26113 w 3293748"/>
                  <a:gd name="connsiteY0" fmla="*/ 0 h 3418791"/>
                  <a:gd name="connsiteX1" fmla="*/ 3293748 w 3293748"/>
                  <a:gd name="connsiteY1" fmla="*/ 0 h 3418791"/>
                  <a:gd name="connsiteX2" fmla="*/ 2971019 w 3293748"/>
                  <a:gd name="connsiteY2" fmla="*/ 3361765 h 3418791"/>
                  <a:gd name="connsiteX3" fmla="*/ 362289 w 3293748"/>
                  <a:gd name="connsiteY3" fmla="*/ 3227293 h 3418791"/>
                  <a:gd name="connsiteX4" fmla="*/ 26113 w 3293748"/>
                  <a:gd name="connsiteY4" fmla="*/ 0 h 3418791"/>
                  <a:gd name="connsiteX0" fmla="*/ 26113 w 3293748"/>
                  <a:gd name="connsiteY0" fmla="*/ 0 h 3418791"/>
                  <a:gd name="connsiteX1" fmla="*/ 3293748 w 3293748"/>
                  <a:gd name="connsiteY1" fmla="*/ 0 h 3418791"/>
                  <a:gd name="connsiteX2" fmla="*/ 2971019 w 3293748"/>
                  <a:gd name="connsiteY2" fmla="*/ 3361765 h 3418791"/>
                  <a:gd name="connsiteX3" fmla="*/ 362289 w 3293748"/>
                  <a:gd name="connsiteY3" fmla="*/ 3227293 h 3418791"/>
                  <a:gd name="connsiteX4" fmla="*/ 26113 w 3293748"/>
                  <a:gd name="connsiteY4" fmla="*/ 0 h 3418791"/>
                  <a:gd name="connsiteX0" fmla="*/ 26113 w 3293748"/>
                  <a:gd name="connsiteY0" fmla="*/ 0 h 3527488"/>
                  <a:gd name="connsiteX1" fmla="*/ 3293748 w 3293748"/>
                  <a:gd name="connsiteY1" fmla="*/ 0 h 3527488"/>
                  <a:gd name="connsiteX2" fmla="*/ 2971019 w 3293748"/>
                  <a:gd name="connsiteY2" fmla="*/ 3361765 h 3527488"/>
                  <a:gd name="connsiteX3" fmla="*/ 362289 w 3293748"/>
                  <a:gd name="connsiteY3" fmla="*/ 3227293 h 3527488"/>
                  <a:gd name="connsiteX4" fmla="*/ 26113 w 3293748"/>
                  <a:gd name="connsiteY4" fmla="*/ 0 h 3527488"/>
                  <a:gd name="connsiteX0" fmla="*/ 26113 w 3293748"/>
                  <a:gd name="connsiteY0" fmla="*/ 0 h 3440139"/>
                  <a:gd name="connsiteX1" fmla="*/ 3293748 w 3293748"/>
                  <a:gd name="connsiteY1" fmla="*/ 0 h 3440139"/>
                  <a:gd name="connsiteX2" fmla="*/ 2944125 w 3293748"/>
                  <a:gd name="connsiteY2" fmla="*/ 3160059 h 3440139"/>
                  <a:gd name="connsiteX3" fmla="*/ 362289 w 3293748"/>
                  <a:gd name="connsiteY3" fmla="*/ 3227293 h 3440139"/>
                  <a:gd name="connsiteX4" fmla="*/ 26113 w 3293748"/>
                  <a:gd name="connsiteY4" fmla="*/ 0 h 3440139"/>
                  <a:gd name="connsiteX0" fmla="*/ 26113 w 3293748"/>
                  <a:gd name="connsiteY0" fmla="*/ 0 h 3493760"/>
                  <a:gd name="connsiteX1" fmla="*/ 3293748 w 3293748"/>
                  <a:gd name="connsiteY1" fmla="*/ 0 h 3493760"/>
                  <a:gd name="connsiteX2" fmla="*/ 2944125 w 3293748"/>
                  <a:gd name="connsiteY2" fmla="*/ 3160059 h 3493760"/>
                  <a:gd name="connsiteX3" fmla="*/ 362289 w 3293748"/>
                  <a:gd name="connsiteY3" fmla="*/ 3227293 h 3493760"/>
                  <a:gd name="connsiteX4" fmla="*/ 26113 w 3293748"/>
                  <a:gd name="connsiteY4" fmla="*/ 0 h 3493760"/>
                  <a:gd name="connsiteX0" fmla="*/ 26113 w 3314144"/>
                  <a:gd name="connsiteY0" fmla="*/ 0 h 3499638"/>
                  <a:gd name="connsiteX1" fmla="*/ 3293748 w 3314144"/>
                  <a:gd name="connsiteY1" fmla="*/ 0 h 3499638"/>
                  <a:gd name="connsiteX2" fmla="*/ 3038255 w 3314144"/>
                  <a:gd name="connsiteY2" fmla="*/ 3173506 h 3499638"/>
                  <a:gd name="connsiteX3" fmla="*/ 362289 w 3314144"/>
                  <a:gd name="connsiteY3" fmla="*/ 3227293 h 3499638"/>
                  <a:gd name="connsiteX4" fmla="*/ 26113 w 3314144"/>
                  <a:gd name="connsiteY4" fmla="*/ 0 h 3499638"/>
                  <a:gd name="connsiteX0" fmla="*/ 67164 w 3355195"/>
                  <a:gd name="connsiteY0" fmla="*/ 0 h 3485002"/>
                  <a:gd name="connsiteX1" fmla="*/ 3334799 w 3355195"/>
                  <a:gd name="connsiteY1" fmla="*/ 0 h 3485002"/>
                  <a:gd name="connsiteX2" fmla="*/ 3079306 w 3355195"/>
                  <a:gd name="connsiteY2" fmla="*/ 3173506 h 3485002"/>
                  <a:gd name="connsiteX3" fmla="*/ 336105 w 3355195"/>
                  <a:gd name="connsiteY3" fmla="*/ 3200399 h 3485002"/>
                  <a:gd name="connsiteX4" fmla="*/ 67164 w 3355195"/>
                  <a:gd name="connsiteY4" fmla="*/ 0 h 3485002"/>
                  <a:gd name="connsiteX0" fmla="*/ 49869 w 3337900"/>
                  <a:gd name="connsiteY0" fmla="*/ 0 h 3485002"/>
                  <a:gd name="connsiteX1" fmla="*/ 3317504 w 3337900"/>
                  <a:gd name="connsiteY1" fmla="*/ 0 h 3485002"/>
                  <a:gd name="connsiteX2" fmla="*/ 3062011 w 3337900"/>
                  <a:gd name="connsiteY2" fmla="*/ 3173506 h 3485002"/>
                  <a:gd name="connsiteX3" fmla="*/ 318810 w 3337900"/>
                  <a:gd name="connsiteY3" fmla="*/ 3200399 h 3485002"/>
                  <a:gd name="connsiteX4" fmla="*/ 49869 w 3337900"/>
                  <a:gd name="connsiteY4" fmla="*/ 0 h 3485002"/>
                  <a:gd name="connsiteX0" fmla="*/ 41470 w 3342948"/>
                  <a:gd name="connsiteY0" fmla="*/ 13447 h 3485002"/>
                  <a:gd name="connsiteX1" fmla="*/ 3322552 w 3342948"/>
                  <a:gd name="connsiteY1" fmla="*/ 0 h 3485002"/>
                  <a:gd name="connsiteX2" fmla="*/ 3067059 w 3342948"/>
                  <a:gd name="connsiteY2" fmla="*/ 3173506 h 3485002"/>
                  <a:gd name="connsiteX3" fmla="*/ 323858 w 3342948"/>
                  <a:gd name="connsiteY3" fmla="*/ 3200399 h 3485002"/>
                  <a:gd name="connsiteX4" fmla="*/ 41470 w 3342948"/>
                  <a:gd name="connsiteY4" fmla="*/ 13447 h 3485002"/>
                  <a:gd name="connsiteX0" fmla="*/ 158372 w 3459850"/>
                  <a:gd name="connsiteY0" fmla="*/ 13447 h 3485002"/>
                  <a:gd name="connsiteX1" fmla="*/ 3439454 w 3459850"/>
                  <a:gd name="connsiteY1" fmla="*/ 0 h 3485002"/>
                  <a:gd name="connsiteX2" fmla="*/ 3183961 w 3459850"/>
                  <a:gd name="connsiteY2" fmla="*/ 3173506 h 3485002"/>
                  <a:gd name="connsiteX3" fmla="*/ 440760 w 3459850"/>
                  <a:gd name="connsiteY3" fmla="*/ 3200399 h 3485002"/>
                  <a:gd name="connsiteX4" fmla="*/ 158372 w 3459850"/>
                  <a:gd name="connsiteY4" fmla="*/ 13447 h 3485002"/>
                  <a:gd name="connsiteX0" fmla="*/ 225761 w 3392769"/>
                  <a:gd name="connsiteY0" fmla="*/ 0 h 3552237"/>
                  <a:gd name="connsiteX1" fmla="*/ 3372373 w 3392769"/>
                  <a:gd name="connsiteY1" fmla="*/ 67235 h 3552237"/>
                  <a:gd name="connsiteX2" fmla="*/ 3116880 w 3392769"/>
                  <a:gd name="connsiteY2" fmla="*/ 3240741 h 3552237"/>
                  <a:gd name="connsiteX3" fmla="*/ 373679 w 3392769"/>
                  <a:gd name="connsiteY3" fmla="*/ 3267634 h 3552237"/>
                  <a:gd name="connsiteX4" fmla="*/ 225761 w 3392769"/>
                  <a:gd name="connsiteY4" fmla="*/ 0 h 3552237"/>
                  <a:gd name="connsiteX0" fmla="*/ 225761 w 3392769"/>
                  <a:gd name="connsiteY0" fmla="*/ 110299 h 3662536"/>
                  <a:gd name="connsiteX1" fmla="*/ 3372373 w 3392769"/>
                  <a:gd name="connsiteY1" fmla="*/ 177534 h 3662536"/>
                  <a:gd name="connsiteX2" fmla="*/ 3116880 w 3392769"/>
                  <a:gd name="connsiteY2" fmla="*/ 3351040 h 3662536"/>
                  <a:gd name="connsiteX3" fmla="*/ 373679 w 3392769"/>
                  <a:gd name="connsiteY3" fmla="*/ 3377933 h 3662536"/>
                  <a:gd name="connsiteX4" fmla="*/ 225761 w 3392769"/>
                  <a:gd name="connsiteY4" fmla="*/ 110299 h 3662536"/>
                  <a:gd name="connsiteX0" fmla="*/ 241181 w 3381295"/>
                  <a:gd name="connsiteY0" fmla="*/ 148400 h 3566167"/>
                  <a:gd name="connsiteX1" fmla="*/ 3360899 w 3381295"/>
                  <a:gd name="connsiteY1" fmla="*/ 81165 h 3566167"/>
                  <a:gd name="connsiteX2" fmla="*/ 3105406 w 3381295"/>
                  <a:gd name="connsiteY2" fmla="*/ 3254671 h 3566167"/>
                  <a:gd name="connsiteX3" fmla="*/ 362205 w 3381295"/>
                  <a:gd name="connsiteY3" fmla="*/ 3281564 h 3566167"/>
                  <a:gd name="connsiteX4" fmla="*/ 241181 w 3381295"/>
                  <a:gd name="connsiteY4" fmla="*/ 148400 h 3566167"/>
                  <a:gd name="connsiteX0" fmla="*/ 282910 w 3423024"/>
                  <a:gd name="connsiteY0" fmla="*/ 148400 h 3566167"/>
                  <a:gd name="connsiteX1" fmla="*/ 3402628 w 3423024"/>
                  <a:gd name="connsiteY1" fmla="*/ 81165 h 3566167"/>
                  <a:gd name="connsiteX2" fmla="*/ 3147135 w 3423024"/>
                  <a:gd name="connsiteY2" fmla="*/ 3254671 h 3566167"/>
                  <a:gd name="connsiteX3" fmla="*/ 403934 w 3423024"/>
                  <a:gd name="connsiteY3" fmla="*/ 3281564 h 3566167"/>
                  <a:gd name="connsiteX4" fmla="*/ 282910 w 3423024"/>
                  <a:gd name="connsiteY4" fmla="*/ 148400 h 3566167"/>
                  <a:gd name="connsiteX0" fmla="*/ 282910 w 3352183"/>
                  <a:gd name="connsiteY0" fmla="*/ 113234 h 3531001"/>
                  <a:gd name="connsiteX1" fmla="*/ 3174028 w 3352183"/>
                  <a:gd name="connsiteY1" fmla="*/ 167023 h 3531001"/>
                  <a:gd name="connsiteX2" fmla="*/ 3147135 w 3352183"/>
                  <a:gd name="connsiteY2" fmla="*/ 3219505 h 3531001"/>
                  <a:gd name="connsiteX3" fmla="*/ 403934 w 3352183"/>
                  <a:gd name="connsiteY3" fmla="*/ 3246398 h 3531001"/>
                  <a:gd name="connsiteX4" fmla="*/ 282910 w 3352183"/>
                  <a:gd name="connsiteY4" fmla="*/ 113234 h 3531001"/>
                  <a:gd name="connsiteX0" fmla="*/ 282910 w 3422032"/>
                  <a:gd name="connsiteY0" fmla="*/ 113234 h 3531001"/>
                  <a:gd name="connsiteX1" fmla="*/ 3174028 w 3422032"/>
                  <a:gd name="connsiteY1" fmla="*/ 167023 h 3531001"/>
                  <a:gd name="connsiteX2" fmla="*/ 3147135 w 3422032"/>
                  <a:gd name="connsiteY2" fmla="*/ 3219505 h 3531001"/>
                  <a:gd name="connsiteX3" fmla="*/ 403934 w 3422032"/>
                  <a:gd name="connsiteY3" fmla="*/ 3246398 h 3531001"/>
                  <a:gd name="connsiteX4" fmla="*/ 282910 w 3422032"/>
                  <a:gd name="connsiteY4" fmla="*/ 113234 h 3531001"/>
                  <a:gd name="connsiteX0" fmla="*/ 282910 w 3422032"/>
                  <a:gd name="connsiteY0" fmla="*/ 339509 h 3757276"/>
                  <a:gd name="connsiteX1" fmla="*/ 3174028 w 3422032"/>
                  <a:gd name="connsiteY1" fmla="*/ 393298 h 3757276"/>
                  <a:gd name="connsiteX2" fmla="*/ 3147135 w 3422032"/>
                  <a:gd name="connsiteY2" fmla="*/ 3445780 h 3757276"/>
                  <a:gd name="connsiteX3" fmla="*/ 403934 w 3422032"/>
                  <a:gd name="connsiteY3" fmla="*/ 3472673 h 3757276"/>
                  <a:gd name="connsiteX4" fmla="*/ 282910 w 3422032"/>
                  <a:gd name="connsiteY4" fmla="*/ 339509 h 3757276"/>
                  <a:gd name="connsiteX0" fmla="*/ 282910 w 3417164"/>
                  <a:gd name="connsiteY0" fmla="*/ 225245 h 3643012"/>
                  <a:gd name="connsiteX1" fmla="*/ 3160581 w 3417164"/>
                  <a:gd name="connsiteY1" fmla="*/ 494186 h 3643012"/>
                  <a:gd name="connsiteX2" fmla="*/ 3147135 w 3417164"/>
                  <a:gd name="connsiteY2" fmla="*/ 3331516 h 3643012"/>
                  <a:gd name="connsiteX3" fmla="*/ 403934 w 3417164"/>
                  <a:gd name="connsiteY3" fmla="*/ 3358409 h 3643012"/>
                  <a:gd name="connsiteX4" fmla="*/ 282910 w 3417164"/>
                  <a:gd name="connsiteY4" fmla="*/ 225245 h 364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7164" h="3643012">
                    <a:moveTo>
                      <a:pt x="282910" y="225245"/>
                    </a:moveTo>
                    <a:cubicBezTo>
                      <a:pt x="1439357" y="-48178"/>
                      <a:pt x="3106793" y="-187131"/>
                      <a:pt x="3160581" y="494186"/>
                    </a:cubicBezTo>
                    <a:cubicBezTo>
                      <a:pt x="3335394" y="-39214"/>
                      <a:pt x="3644676" y="3084987"/>
                      <a:pt x="3147135" y="3331516"/>
                    </a:cubicBezTo>
                    <a:cubicBezTo>
                      <a:pt x="2174465" y="3721481"/>
                      <a:pt x="1416945" y="3761822"/>
                      <a:pt x="403934" y="3358409"/>
                    </a:cubicBezTo>
                    <a:cubicBezTo>
                      <a:pt x="-210148" y="2807081"/>
                      <a:pt x="-17408" y="319374"/>
                      <a:pt x="282910" y="225245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1"/>
              <p:cNvSpPr/>
              <p:nvPr/>
            </p:nvSpPr>
            <p:spPr>
              <a:xfrm>
                <a:off x="4891928" y="1994562"/>
                <a:ext cx="3119717" cy="2012101"/>
              </a:xfrm>
              <a:custGeom>
                <a:avLst/>
                <a:gdLst>
                  <a:gd name="connsiteX0" fmla="*/ 0 w 3119717"/>
                  <a:gd name="connsiteY0" fmla="*/ 0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0 w 3119717"/>
                  <a:gd name="connsiteY4" fmla="*/ 0 h 1909482"/>
                  <a:gd name="connsiteX0" fmla="*/ 161365 w 3119717"/>
                  <a:gd name="connsiteY0" fmla="*/ 107576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161365 w 3119717"/>
                  <a:gd name="connsiteY4" fmla="*/ 107576 h 1909482"/>
                  <a:gd name="connsiteX0" fmla="*/ 161365 w 3119717"/>
                  <a:gd name="connsiteY0" fmla="*/ 107576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161365 w 3119717"/>
                  <a:gd name="connsiteY4" fmla="*/ 107576 h 1909482"/>
                  <a:gd name="connsiteX0" fmla="*/ 161365 w 3119717"/>
                  <a:gd name="connsiteY0" fmla="*/ 142085 h 1943991"/>
                  <a:gd name="connsiteX1" fmla="*/ 3119717 w 3119717"/>
                  <a:gd name="connsiteY1" fmla="*/ 34509 h 1943991"/>
                  <a:gd name="connsiteX2" fmla="*/ 3119717 w 3119717"/>
                  <a:gd name="connsiteY2" fmla="*/ 1943991 h 1943991"/>
                  <a:gd name="connsiteX3" fmla="*/ 0 w 3119717"/>
                  <a:gd name="connsiteY3" fmla="*/ 1943991 h 1943991"/>
                  <a:gd name="connsiteX4" fmla="*/ 161365 w 3119717"/>
                  <a:gd name="connsiteY4" fmla="*/ 142085 h 1943991"/>
                  <a:gd name="connsiteX0" fmla="*/ 161365 w 3119717"/>
                  <a:gd name="connsiteY0" fmla="*/ 137069 h 1938975"/>
                  <a:gd name="connsiteX1" fmla="*/ 2971799 w 3119717"/>
                  <a:gd name="connsiteY1" fmla="*/ 42940 h 1938975"/>
                  <a:gd name="connsiteX2" fmla="*/ 3119717 w 3119717"/>
                  <a:gd name="connsiteY2" fmla="*/ 1938975 h 1938975"/>
                  <a:gd name="connsiteX3" fmla="*/ 0 w 3119717"/>
                  <a:gd name="connsiteY3" fmla="*/ 1938975 h 1938975"/>
                  <a:gd name="connsiteX4" fmla="*/ 161365 w 3119717"/>
                  <a:gd name="connsiteY4" fmla="*/ 137069 h 1938975"/>
                  <a:gd name="connsiteX0" fmla="*/ 161365 w 3119717"/>
                  <a:gd name="connsiteY0" fmla="*/ 210195 h 2012101"/>
                  <a:gd name="connsiteX1" fmla="*/ 2971799 w 3119717"/>
                  <a:gd name="connsiteY1" fmla="*/ 116066 h 2012101"/>
                  <a:gd name="connsiteX2" fmla="*/ 3119717 w 3119717"/>
                  <a:gd name="connsiteY2" fmla="*/ 2012101 h 2012101"/>
                  <a:gd name="connsiteX3" fmla="*/ 0 w 3119717"/>
                  <a:gd name="connsiteY3" fmla="*/ 2012101 h 2012101"/>
                  <a:gd name="connsiteX4" fmla="*/ 161365 w 3119717"/>
                  <a:gd name="connsiteY4" fmla="*/ 210195 h 2012101"/>
                  <a:gd name="connsiteX0" fmla="*/ 161365 w 3119717"/>
                  <a:gd name="connsiteY0" fmla="*/ 210195 h 2012101"/>
                  <a:gd name="connsiteX1" fmla="*/ 2971799 w 3119717"/>
                  <a:gd name="connsiteY1" fmla="*/ 116066 h 2012101"/>
                  <a:gd name="connsiteX2" fmla="*/ 3119717 w 3119717"/>
                  <a:gd name="connsiteY2" fmla="*/ 2012101 h 2012101"/>
                  <a:gd name="connsiteX3" fmla="*/ 0 w 3119717"/>
                  <a:gd name="connsiteY3" fmla="*/ 2012101 h 2012101"/>
                  <a:gd name="connsiteX4" fmla="*/ 161365 w 3119717"/>
                  <a:gd name="connsiteY4" fmla="*/ 210195 h 201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9717" h="2012101">
                    <a:moveTo>
                      <a:pt x="161365" y="210195"/>
                    </a:moveTo>
                    <a:cubicBezTo>
                      <a:pt x="434788" y="-54264"/>
                      <a:pt x="2604246" y="-49781"/>
                      <a:pt x="2971799" y="116066"/>
                    </a:cubicBezTo>
                    <a:cubicBezTo>
                      <a:pt x="3169023" y="169854"/>
                      <a:pt x="3070411" y="1380089"/>
                      <a:pt x="3119717" y="2012101"/>
                    </a:cubicBezTo>
                    <a:lnTo>
                      <a:pt x="0" y="2012101"/>
                    </a:lnTo>
                    <a:cubicBezTo>
                      <a:pt x="53788" y="1411466"/>
                      <a:pt x="-94129" y="367077"/>
                      <a:pt x="161365" y="21019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353612" y="2635062"/>
                <a:ext cx="627528" cy="63201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ectangle 4"/>
              <p:cNvSpPr/>
              <p:nvPr/>
            </p:nvSpPr>
            <p:spPr>
              <a:xfrm>
                <a:off x="4891928" y="3500900"/>
                <a:ext cx="3146612" cy="788152"/>
              </a:xfrm>
              <a:custGeom>
                <a:avLst/>
                <a:gdLst>
                  <a:gd name="connsiteX0" fmla="*/ 0 w 3146612"/>
                  <a:gd name="connsiteY0" fmla="*/ 0 h 1277472"/>
                  <a:gd name="connsiteX1" fmla="*/ 3146612 w 3146612"/>
                  <a:gd name="connsiteY1" fmla="*/ 0 h 1277472"/>
                  <a:gd name="connsiteX2" fmla="*/ 3146612 w 3146612"/>
                  <a:gd name="connsiteY2" fmla="*/ 1277472 h 1277472"/>
                  <a:gd name="connsiteX3" fmla="*/ 0 w 3146612"/>
                  <a:gd name="connsiteY3" fmla="*/ 1277472 h 1277472"/>
                  <a:gd name="connsiteX4" fmla="*/ 0 w 3146612"/>
                  <a:gd name="connsiteY4" fmla="*/ 0 h 1277472"/>
                  <a:gd name="connsiteX0" fmla="*/ 0 w 3146612"/>
                  <a:gd name="connsiteY0" fmla="*/ 62 h 1277534"/>
                  <a:gd name="connsiteX1" fmla="*/ 389965 w 3146612"/>
                  <a:gd name="connsiteY1" fmla="*/ 228662 h 1277534"/>
                  <a:gd name="connsiteX2" fmla="*/ 3146612 w 3146612"/>
                  <a:gd name="connsiteY2" fmla="*/ 62 h 1277534"/>
                  <a:gd name="connsiteX3" fmla="*/ 3146612 w 3146612"/>
                  <a:gd name="connsiteY3" fmla="*/ 1277534 h 1277534"/>
                  <a:gd name="connsiteX4" fmla="*/ 0 w 3146612"/>
                  <a:gd name="connsiteY4" fmla="*/ 1277534 h 1277534"/>
                  <a:gd name="connsiteX5" fmla="*/ 0 w 3146612"/>
                  <a:gd name="connsiteY5" fmla="*/ 62 h 1277534"/>
                  <a:gd name="connsiteX0" fmla="*/ 0 w 3146612"/>
                  <a:gd name="connsiteY0" fmla="*/ 62 h 1277534"/>
                  <a:gd name="connsiteX1" fmla="*/ 389965 w 3146612"/>
                  <a:gd name="connsiteY1" fmla="*/ 228662 h 1277534"/>
                  <a:gd name="connsiteX2" fmla="*/ 3146612 w 3146612"/>
                  <a:gd name="connsiteY2" fmla="*/ 62 h 1277534"/>
                  <a:gd name="connsiteX3" fmla="*/ 3146612 w 3146612"/>
                  <a:gd name="connsiteY3" fmla="*/ 1277534 h 1277534"/>
                  <a:gd name="connsiteX4" fmla="*/ 0 w 3146612"/>
                  <a:gd name="connsiteY4" fmla="*/ 1277534 h 1277534"/>
                  <a:gd name="connsiteX5" fmla="*/ 0 w 3146612"/>
                  <a:gd name="connsiteY5" fmla="*/ 62 h 1277534"/>
                  <a:gd name="connsiteX0" fmla="*/ 0 w 3146612"/>
                  <a:gd name="connsiteY0" fmla="*/ 86841 h 1364313"/>
                  <a:gd name="connsiteX1" fmla="*/ 389965 w 3146612"/>
                  <a:gd name="connsiteY1" fmla="*/ 315441 h 1364313"/>
                  <a:gd name="connsiteX2" fmla="*/ 1492623 w 3146612"/>
                  <a:gd name="connsiteY2" fmla="*/ 100288 h 1364313"/>
                  <a:gd name="connsiteX3" fmla="*/ 3146612 w 3146612"/>
                  <a:gd name="connsiteY3" fmla="*/ 86841 h 1364313"/>
                  <a:gd name="connsiteX4" fmla="*/ 3146612 w 3146612"/>
                  <a:gd name="connsiteY4" fmla="*/ 1364313 h 1364313"/>
                  <a:gd name="connsiteX5" fmla="*/ 0 w 3146612"/>
                  <a:gd name="connsiteY5" fmla="*/ 1364313 h 1364313"/>
                  <a:gd name="connsiteX6" fmla="*/ 0 w 3146612"/>
                  <a:gd name="connsiteY6" fmla="*/ 86841 h 1364313"/>
                  <a:gd name="connsiteX0" fmla="*/ 0 w 3146612"/>
                  <a:gd name="connsiteY0" fmla="*/ 77872 h 1355344"/>
                  <a:gd name="connsiteX1" fmla="*/ 389965 w 3146612"/>
                  <a:gd name="connsiteY1" fmla="*/ 306472 h 1355344"/>
                  <a:gd name="connsiteX2" fmla="*/ 1492623 w 3146612"/>
                  <a:gd name="connsiteY2" fmla="*/ 91319 h 1355344"/>
                  <a:gd name="connsiteX3" fmla="*/ 3146612 w 3146612"/>
                  <a:gd name="connsiteY3" fmla="*/ 77872 h 1355344"/>
                  <a:gd name="connsiteX4" fmla="*/ 3146612 w 3146612"/>
                  <a:gd name="connsiteY4" fmla="*/ 1355344 h 1355344"/>
                  <a:gd name="connsiteX5" fmla="*/ 0 w 3146612"/>
                  <a:gd name="connsiteY5" fmla="*/ 1355344 h 1355344"/>
                  <a:gd name="connsiteX6" fmla="*/ 0 w 3146612"/>
                  <a:gd name="connsiteY6" fmla="*/ 77872 h 1355344"/>
                  <a:gd name="connsiteX0" fmla="*/ 0 w 3146612"/>
                  <a:gd name="connsiteY0" fmla="*/ 62187 h 1339659"/>
                  <a:gd name="connsiteX1" fmla="*/ 389965 w 3146612"/>
                  <a:gd name="connsiteY1" fmla="*/ 290787 h 1339659"/>
                  <a:gd name="connsiteX2" fmla="*/ 1492623 w 3146612"/>
                  <a:gd name="connsiteY2" fmla="*/ 75634 h 1339659"/>
                  <a:gd name="connsiteX3" fmla="*/ 2353235 w 3146612"/>
                  <a:gd name="connsiteY3" fmla="*/ 277340 h 1339659"/>
                  <a:gd name="connsiteX4" fmla="*/ 3146612 w 3146612"/>
                  <a:gd name="connsiteY4" fmla="*/ 62187 h 1339659"/>
                  <a:gd name="connsiteX5" fmla="*/ 3146612 w 3146612"/>
                  <a:gd name="connsiteY5" fmla="*/ 1339659 h 1339659"/>
                  <a:gd name="connsiteX6" fmla="*/ 0 w 3146612"/>
                  <a:gd name="connsiteY6" fmla="*/ 1339659 h 1339659"/>
                  <a:gd name="connsiteX7" fmla="*/ 0 w 3146612"/>
                  <a:gd name="connsiteY7" fmla="*/ 62187 h 1339659"/>
                  <a:gd name="connsiteX0" fmla="*/ 0 w 3146612"/>
                  <a:gd name="connsiteY0" fmla="*/ 62187 h 1339659"/>
                  <a:gd name="connsiteX1" fmla="*/ 470647 w 3146612"/>
                  <a:gd name="connsiteY1" fmla="*/ 717684 h 1339659"/>
                  <a:gd name="connsiteX2" fmla="*/ 1492623 w 3146612"/>
                  <a:gd name="connsiteY2" fmla="*/ 75634 h 1339659"/>
                  <a:gd name="connsiteX3" fmla="*/ 2353235 w 3146612"/>
                  <a:gd name="connsiteY3" fmla="*/ 277340 h 1339659"/>
                  <a:gd name="connsiteX4" fmla="*/ 3146612 w 3146612"/>
                  <a:gd name="connsiteY4" fmla="*/ 62187 h 1339659"/>
                  <a:gd name="connsiteX5" fmla="*/ 3146612 w 3146612"/>
                  <a:gd name="connsiteY5" fmla="*/ 1339659 h 1339659"/>
                  <a:gd name="connsiteX6" fmla="*/ 0 w 3146612"/>
                  <a:gd name="connsiteY6" fmla="*/ 1339659 h 1339659"/>
                  <a:gd name="connsiteX7" fmla="*/ 0 w 3146612"/>
                  <a:gd name="connsiteY7" fmla="*/ 62187 h 1339659"/>
                  <a:gd name="connsiteX0" fmla="*/ 0 w 3146612"/>
                  <a:gd name="connsiteY0" fmla="*/ 39425 h 1316897"/>
                  <a:gd name="connsiteX1" fmla="*/ 470647 w 3146612"/>
                  <a:gd name="connsiteY1" fmla="*/ 694922 h 1316897"/>
                  <a:gd name="connsiteX2" fmla="*/ 1492623 w 3146612"/>
                  <a:gd name="connsiteY2" fmla="*/ 52872 h 1316897"/>
                  <a:gd name="connsiteX3" fmla="*/ 2380129 w 3146612"/>
                  <a:gd name="connsiteY3" fmla="*/ 591602 h 1316897"/>
                  <a:gd name="connsiteX4" fmla="*/ 3146612 w 3146612"/>
                  <a:gd name="connsiteY4" fmla="*/ 39425 h 1316897"/>
                  <a:gd name="connsiteX5" fmla="*/ 3146612 w 3146612"/>
                  <a:gd name="connsiteY5" fmla="*/ 1316897 h 1316897"/>
                  <a:gd name="connsiteX6" fmla="*/ 0 w 3146612"/>
                  <a:gd name="connsiteY6" fmla="*/ 1316897 h 1316897"/>
                  <a:gd name="connsiteX7" fmla="*/ 0 w 3146612"/>
                  <a:gd name="connsiteY7" fmla="*/ 39425 h 1316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6612" h="1316897">
                    <a:moveTo>
                      <a:pt x="0" y="39425"/>
                    </a:moveTo>
                    <a:cubicBezTo>
                      <a:pt x="138953" y="34943"/>
                      <a:pt x="331694" y="699404"/>
                      <a:pt x="470647" y="694922"/>
                    </a:cubicBezTo>
                    <a:cubicBezTo>
                      <a:pt x="703729" y="724057"/>
                      <a:pt x="1033182" y="90972"/>
                      <a:pt x="1492623" y="52872"/>
                    </a:cubicBezTo>
                    <a:cubicBezTo>
                      <a:pt x="1828799" y="8049"/>
                      <a:pt x="2104464" y="593843"/>
                      <a:pt x="2380129" y="591602"/>
                    </a:cubicBezTo>
                    <a:cubicBezTo>
                      <a:pt x="2655794" y="589361"/>
                      <a:pt x="3023347" y="-180210"/>
                      <a:pt x="3146612" y="39425"/>
                    </a:cubicBezTo>
                    <a:lnTo>
                      <a:pt x="3146612" y="1316897"/>
                    </a:lnTo>
                    <a:lnTo>
                      <a:pt x="0" y="1316897"/>
                    </a:lnTo>
                    <a:lnTo>
                      <a:pt x="0" y="39425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269885">
                <a:off x="5295339" y="2343709"/>
                <a:ext cx="739589" cy="143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14975" y="2765049"/>
                <a:ext cx="331695" cy="327214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5671857" y="3848661"/>
                <a:ext cx="1371599" cy="361389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783483" y="2612650"/>
                <a:ext cx="627528" cy="63201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21342027">
                <a:off x="6725210" y="2321297"/>
                <a:ext cx="739589" cy="143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944846" y="2742637"/>
                <a:ext cx="331695" cy="327214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9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14151" y="409754"/>
            <a:ext cx="6026250" cy="6179477"/>
            <a:chOff x="2487495" y="-95330"/>
            <a:chExt cx="7222562" cy="7406207"/>
          </a:xfrm>
        </p:grpSpPr>
        <p:sp>
          <p:nvSpPr>
            <p:cNvPr id="7" name="Rounded Rectangle 6"/>
            <p:cNvSpPr/>
            <p:nvPr/>
          </p:nvSpPr>
          <p:spPr>
            <a:xfrm>
              <a:off x="2487495" y="-95330"/>
              <a:ext cx="7222562" cy="724886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32738" y="210026"/>
              <a:ext cx="5779034" cy="710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8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tx1"/>
                    </a:outerShdw>
                  </a:effectLst>
                  <a:latin typeface="Cooper Black" panose="0208090404030B020404" pitchFamily="18" charset="0"/>
                </a:rPr>
                <a:t>Super</a:t>
              </a:r>
            </a:p>
            <a:p>
              <a:pPr algn="ctr"/>
              <a:endParaRPr lang="en-IN" sz="8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endParaRPr>
            </a:p>
            <a:p>
              <a:pPr algn="ctr"/>
              <a:endParaRPr lang="en-IN" sz="8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endParaRPr>
            </a:p>
            <a:p>
              <a:pPr algn="ctr"/>
              <a:r>
                <a:rPr lang="en-IN" sz="115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tx1"/>
                    </a:outerShdw>
                  </a:effectLst>
                  <a:latin typeface="Cooper Black" panose="0208090404030B020404" pitchFamily="18" charset="0"/>
                </a:rPr>
                <a:t>Modi</a:t>
              </a:r>
              <a:endParaRPr lang="en-IN" sz="9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52" y="2147558"/>
            <a:ext cx="2632598" cy="3457402"/>
          </a:xfrm>
        </p:spPr>
      </p:pic>
    </p:spTree>
    <p:extLst>
      <p:ext uri="{BB962C8B-B14F-4D97-AF65-F5344CB8AC3E}">
        <p14:creationId xmlns:p14="http://schemas.microsoft.com/office/powerpoint/2010/main" val="15696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30" y="-29029"/>
            <a:ext cx="2734198" cy="3590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9538" y="1458255"/>
            <a:ext cx="57790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rPr>
              <a:t>Super</a:t>
            </a:r>
          </a:p>
          <a:p>
            <a:r>
              <a:rPr lang="en-IN" sz="138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rPr>
              <a:t>Modi</a:t>
            </a:r>
            <a:endParaRPr lang="en-IN" sz="11500" b="1" dirty="0" smtClean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schemeClr val="tx1"/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30" y="0"/>
            <a:ext cx="2734198" cy="35908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9538" y="1487284"/>
            <a:ext cx="57790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rPr>
              <a:t>Super</a:t>
            </a:r>
          </a:p>
          <a:p>
            <a:r>
              <a:rPr lang="en-IN" sz="138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rPr>
              <a:t>Modi</a:t>
            </a:r>
            <a:endParaRPr lang="en-IN" sz="11500" b="1" dirty="0" smtClean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schemeClr val="tx1"/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31" y="858388"/>
            <a:ext cx="3126083" cy="41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12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Cooper Black</vt:lpstr>
      <vt:lpstr>Office Theme</vt:lpstr>
      <vt:lpstr>Modi Flappy Bird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 Flappy Bird</dc:title>
  <dc:creator>Jignesh Darji</dc:creator>
  <cp:lastModifiedBy>Jignesh Darji</cp:lastModifiedBy>
  <cp:revision>26</cp:revision>
  <dcterms:created xsi:type="dcterms:W3CDTF">2014-10-15T06:49:40Z</dcterms:created>
  <dcterms:modified xsi:type="dcterms:W3CDTF">2014-10-29T02:54:20Z</dcterms:modified>
</cp:coreProperties>
</file>