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54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A0A71-86D3-4786-A507-7E9C05790A64}" type="datetimeFigureOut">
              <a:rPr lang="en-IN" smtClean="0"/>
              <a:t>15-10-2014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A7EC2-D5C4-431C-B5CA-7291440F6A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3804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A0A71-86D3-4786-A507-7E9C05790A64}" type="datetimeFigureOut">
              <a:rPr lang="en-IN" smtClean="0"/>
              <a:t>15-10-2014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A7EC2-D5C4-431C-B5CA-7291440F6A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9387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A0A71-86D3-4786-A507-7E9C05790A64}" type="datetimeFigureOut">
              <a:rPr lang="en-IN" smtClean="0"/>
              <a:t>15-10-2014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A7EC2-D5C4-431C-B5CA-7291440F6A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5134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A0A71-86D3-4786-A507-7E9C05790A64}" type="datetimeFigureOut">
              <a:rPr lang="en-IN" smtClean="0"/>
              <a:t>15-10-2014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A7EC2-D5C4-431C-B5CA-7291440F6A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9286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A0A71-86D3-4786-A507-7E9C05790A64}" type="datetimeFigureOut">
              <a:rPr lang="en-IN" smtClean="0"/>
              <a:t>15-10-2014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A7EC2-D5C4-431C-B5CA-7291440F6A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7739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A0A71-86D3-4786-A507-7E9C05790A64}" type="datetimeFigureOut">
              <a:rPr lang="en-IN" smtClean="0"/>
              <a:t>15-10-2014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A7EC2-D5C4-431C-B5CA-7291440F6A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4539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A0A71-86D3-4786-A507-7E9C05790A64}" type="datetimeFigureOut">
              <a:rPr lang="en-IN" smtClean="0"/>
              <a:t>15-10-2014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A7EC2-D5C4-431C-B5CA-7291440F6A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377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A0A71-86D3-4786-A507-7E9C05790A64}" type="datetimeFigureOut">
              <a:rPr lang="en-IN" smtClean="0"/>
              <a:t>15-10-2014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A7EC2-D5C4-431C-B5CA-7291440F6A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2803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A0A71-86D3-4786-A507-7E9C05790A64}" type="datetimeFigureOut">
              <a:rPr lang="en-IN" smtClean="0"/>
              <a:t>15-10-2014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A7EC2-D5C4-431C-B5CA-7291440F6A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0307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A0A71-86D3-4786-A507-7E9C05790A64}" type="datetimeFigureOut">
              <a:rPr lang="en-IN" smtClean="0"/>
              <a:t>15-10-2014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A7EC2-D5C4-431C-B5CA-7291440F6A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371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A0A71-86D3-4786-A507-7E9C05790A64}" type="datetimeFigureOut">
              <a:rPr lang="en-IN" smtClean="0"/>
              <a:t>15-10-2014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A7EC2-D5C4-431C-B5CA-7291440F6A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8682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DA0A71-86D3-4786-A507-7E9C05790A64}" type="datetimeFigureOut">
              <a:rPr lang="en-IN" smtClean="0"/>
              <a:t>15-10-2014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CA7EC2-D5C4-431C-B5CA-7291440F6A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0674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err="1" smtClean="0"/>
              <a:t>Modi</a:t>
            </a:r>
            <a:r>
              <a:rPr lang="en-IN" dirty="0" smtClean="0"/>
              <a:t> Flappy Bird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1554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2433544" y="1822077"/>
            <a:ext cx="6306671" cy="1896035"/>
            <a:chOff x="2312894" y="1250577"/>
            <a:chExt cx="6306671" cy="1896035"/>
          </a:xfrm>
        </p:grpSpPr>
        <p:sp>
          <p:nvSpPr>
            <p:cNvPr id="4" name="Rectangle 3"/>
            <p:cNvSpPr/>
            <p:nvPr/>
          </p:nvSpPr>
          <p:spPr>
            <a:xfrm>
              <a:off x="2312894" y="1250577"/>
              <a:ext cx="6306671" cy="189603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312894" y="1250577"/>
              <a:ext cx="6306671" cy="648073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312894" y="1669677"/>
              <a:ext cx="6306671" cy="23532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242567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3388657" y="493059"/>
            <a:ext cx="652401" cy="5100918"/>
            <a:chOff x="3482787" y="439270"/>
            <a:chExt cx="1748118" cy="3760694"/>
          </a:xfrm>
        </p:grpSpPr>
        <p:sp>
          <p:nvSpPr>
            <p:cNvPr id="6" name="Rectangle 5"/>
            <p:cNvSpPr/>
            <p:nvPr/>
          </p:nvSpPr>
          <p:spPr>
            <a:xfrm>
              <a:off x="3482787" y="443752"/>
              <a:ext cx="1748118" cy="3751729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854387" y="448235"/>
              <a:ext cx="363071" cy="3751729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756212" y="439270"/>
              <a:ext cx="103094" cy="37517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854823" y="443753"/>
              <a:ext cx="112059" cy="37517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644153" y="448235"/>
              <a:ext cx="112059" cy="37517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620625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279400" y="211050"/>
            <a:ext cx="3314700" cy="1657350"/>
          </a:xfrm>
          <a:prstGeom prst="roundRect">
            <a:avLst/>
          </a:prstGeom>
          <a:solidFill>
            <a:srgbClr val="92D050"/>
          </a:solidFill>
          <a:ln>
            <a:noFill/>
          </a:ln>
          <a:effectLst>
            <a:outerShdw dist="63500" dir="2700000" algn="tl" rotWithShape="0">
              <a:schemeClr val="accent6"/>
            </a:outerShdw>
          </a:effectLst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66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Rounded MT Bold" panose="020F0704030504030204" pitchFamily="34" charset="0"/>
              </a:rPr>
              <a:t>PLAY</a:t>
            </a:r>
            <a:endParaRPr lang="en-IN" sz="66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330200" y="2052550"/>
            <a:ext cx="1625600" cy="1657350"/>
          </a:xfrm>
          <a:prstGeom prst="ellipse">
            <a:avLst/>
          </a:prstGeom>
          <a:solidFill>
            <a:srgbClr val="92D050"/>
          </a:solidFill>
          <a:ln>
            <a:noFill/>
          </a:ln>
          <a:effectLst>
            <a:outerShdw dist="63500" dir="2700000" algn="tl" rotWithShape="0">
              <a:schemeClr val="accent6"/>
            </a:outerShdw>
          </a:effectLst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Rounded MT Bold" panose="020F0704030504030204" pitchFamily="34" charset="0"/>
              </a:rPr>
              <a:t>Rate</a:t>
            </a:r>
            <a:endParaRPr lang="en-IN" sz="3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4267200" y="249150"/>
            <a:ext cx="1638300" cy="165735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dist="63500" dir="2700000" algn="tl" rotWithShape="0">
              <a:schemeClr val="accent2">
                <a:lumMod val="60000"/>
                <a:lumOff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Rounded MT Bold" panose="020F0704030504030204" pitchFamily="34" charset="0"/>
              </a:rPr>
              <a:t>Exit</a:t>
            </a:r>
            <a:endParaRPr lang="en-IN" sz="40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 Rounded MT Bold" panose="020F0704030504030204" pitchFamily="34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6096000" y="198350"/>
            <a:ext cx="1663700" cy="1683046"/>
            <a:chOff x="4445000" y="1036549"/>
            <a:chExt cx="4254500" cy="4303971"/>
          </a:xfrm>
        </p:grpSpPr>
        <p:sp>
          <p:nvSpPr>
            <p:cNvPr id="15" name="Oval 14"/>
            <p:cNvSpPr/>
            <p:nvPr/>
          </p:nvSpPr>
          <p:spPr>
            <a:xfrm>
              <a:off x="4445000" y="1036549"/>
              <a:ext cx="4254500" cy="4303971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dist="63500" dir="2700000" algn="tl" rotWithShape="0">
                <a:schemeClr val="accent2">
                  <a:lumMod val="60000"/>
                  <a:lumOff val="40000"/>
                </a:schemeClr>
              </a:outerShdw>
            </a:effectLst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4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Rounded MT Bold" panose="020F0704030504030204" pitchFamily="34" charset="0"/>
              </a:endParaRP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5029200" y="1566293"/>
              <a:ext cx="2806700" cy="3208907"/>
              <a:chOff x="5016500" y="1963650"/>
              <a:chExt cx="2370283" cy="2709950"/>
            </a:xfr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3" name="Rectangle 12"/>
              <p:cNvSpPr/>
              <p:nvPr/>
            </p:nvSpPr>
            <p:spPr>
              <a:xfrm rot="1828685">
                <a:off x="5150230" y="3681191"/>
                <a:ext cx="2070100" cy="28111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6600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 rot="19549208">
                <a:off x="5137530" y="2741392"/>
                <a:ext cx="2070100" cy="28111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6600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6527800" y="1963650"/>
                <a:ext cx="858983" cy="83035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6600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6527800" y="3843250"/>
                <a:ext cx="858983" cy="83035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6600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5016500" y="2966950"/>
                <a:ext cx="858983" cy="83035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6600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Rounded MT Bold" panose="020F07040305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23109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9387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9961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</TotalTime>
  <Words>6</Words>
  <Application>Microsoft Office PowerPoint</Application>
  <PresentationFormat>Widescreen</PresentationFormat>
  <Paragraphs>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Arial Rounded MT Bold</vt:lpstr>
      <vt:lpstr>Calibri</vt:lpstr>
      <vt:lpstr>Calibri Light</vt:lpstr>
      <vt:lpstr>Office Theme</vt:lpstr>
      <vt:lpstr>Modi Flappy Bird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Modi Flappy Bird</dc:title>
  <dc:creator>Jignesh Darji</dc:creator>
  <cp:lastModifiedBy>Jignesh Darji</cp:lastModifiedBy>
  <cp:revision>7</cp:revision>
  <dcterms:created xsi:type="dcterms:W3CDTF">2014-10-15T06:49:40Z</dcterms:created>
  <dcterms:modified xsi:type="dcterms:W3CDTF">2014-10-15T13:42:03Z</dcterms:modified>
</cp:coreProperties>
</file>