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1D92-E93C-4905-B78B-4BE9F8FB7F50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194-3096-4361-B711-E8AA4DFA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662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1D92-E93C-4905-B78B-4BE9F8FB7F50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194-3096-4361-B711-E8AA4DFA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25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A001D92-E93C-4905-B78B-4BE9F8FB7F50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BA2C194-3096-4361-B711-E8AA4DFA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41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1D92-E93C-4905-B78B-4BE9F8FB7F50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194-3096-4361-B711-E8AA4DFA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001D92-E93C-4905-B78B-4BE9F8FB7F50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A2C194-3096-4361-B711-E8AA4DFA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1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1D92-E93C-4905-B78B-4BE9F8FB7F50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194-3096-4361-B711-E8AA4DFA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0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1D92-E93C-4905-B78B-4BE9F8FB7F50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194-3096-4361-B711-E8AA4DFA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8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1D92-E93C-4905-B78B-4BE9F8FB7F50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194-3096-4361-B711-E8AA4DFA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78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1D92-E93C-4905-B78B-4BE9F8FB7F50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194-3096-4361-B711-E8AA4DFA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3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1D92-E93C-4905-B78B-4BE9F8FB7F50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194-3096-4361-B711-E8AA4DFA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54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1D92-E93C-4905-B78B-4BE9F8FB7F50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C194-3096-4361-B711-E8AA4DFA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63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A001D92-E93C-4905-B78B-4BE9F8FB7F50}" type="datetimeFigureOut">
              <a:rPr lang="en-IN" smtClean="0"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BA2C194-3096-4361-B711-E8AA4DFA6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31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F593-3B7C-45BA-B591-2130C9D28C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BUTTON WITH IFTTT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6FD83-CBDE-4F4E-8F0A-DEEE8193A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0301" y="4158931"/>
            <a:ext cx="6888480" cy="130925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 Black" panose="020B0A04020102020204" pitchFamily="34" charset="0"/>
              </a:rPr>
              <a:t>BY JIGNESH KUMAR</a:t>
            </a:r>
            <a:endParaRPr lang="en-IN" sz="3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2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E9F1-988C-4D88-885F-A7B37096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MOTIVE OF THIS TUTORIAL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613A-DE71-45F8-9D4B-1F6963F4D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352" y="2423160"/>
            <a:ext cx="9305647" cy="39635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Black" panose="020B0A04020102020204" pitchFamily="34" charset="0"/>
              </a:rPr>
              <a:t>How to setup Webserver on ESP8266.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Black" panose="020B0A04020102020204" pitchFamily="34" charset="0"/>
              </a:rPr>
              <a:t>How to use and setup FS with this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Black" panose="020B0A04020102020204" pitchFamily="34" charset="0"/>
              </a:rPr>
              <a:t>How to use </a:t>
            </a:r>
            <a:r>
              <a:rPr lang="en-US" dirty="0" err="1">
                <a:latin typeface="Arial Black" panose="020B0A04020102020204" pitchFamily="34" charset="0"/>
              </a:rPr>
              <a:t>Websocket</a:t>
            </a:r>
            <a:r>
              <a:rPr lang="en-US" dirty="0">
                <a:latin typeface="Arial Black" panose="020B0A04020102020204" pitchFamily="34" charset="0"/>
              </a:rPr>
              <a:t> with ESP8266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Black" panose="020B0A04020102020204" pitchFamily="34" charset="0"/>
              </a:rPr>
              <a:t>How to Configure IFTTT webhooks with ESP8266.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3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E9F1-988C-4D88-885F-A7B37096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613A-DE71-45F8-9D4B-1F6963F4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ESP8266 NODEMCU</a:t>
            </a:r>
          </a:p>
          <a:p>
            <a:r>
              <a:rPr lang="en-IN" dirty="0">
                <a:latin typeface="Bahnschrift" panose="020B0502040204020203" pitchFamily="34" charset="0"/>
              </a:rPr>
              <a:t>PUSHBUTTON</a:t>
            </a:r>
          </a:p>
          <a:p>
            <a:r>
              <a:rPr lang="en-IN" dirty="0">
                <a:latin typeface="Bahnschrift" panose="020B0502040204020203" pitchFamily="34" charset="0"/>
              </a:rPr>
              <a:t>INTEREST IN LEARNING IOT</a:t>
            </a:r>
          </a:p>
        </p:txBody>
      </p:sp>
    </p:spTree>
    <p:extLst>
      <p:ext uri="{BB962C8B-B14F-4D97-AF65-F5344CB8AC3E}">
        <p14:creationId xmlns:p14="http://schemas.microsoft.com/office/powerpoint/2010/main" val="405002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6DD1-38C3-44A8-967E-99EA4659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CIRCUIT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C9D8D-7C22-4D8F-91D8-D64B1B2B9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356238"/>
            <a:ext cx="9564883" cy="36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8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B16F-633A-4F41-9996-D79D7D78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42" y="171635"/>
            <a:ext cx="9784080" cy="1508760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67C87-6610-486D-9CA8-0FA9F162E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775" y="4973037"/>
            <a:ext cx="3995224" cy="181565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0B8E210-41C1-4BB5-9360-46D9684D1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8" y="3429000"/>
            <a:ext cx="3516922" cy="15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4F8BB0-E839-42C9-B0DF-BE1C11114E68}"/>
              </a:ext>
            </a:extLst>
          </p:cNvPr>
          <p:cNvSpPr/>
          <p:nvPr/>
        </p:nvSpPr>
        <p:spPr>
          <a:xfrm>
            <a:off x="9115864" y="2681955"/>
            <a:ext cx="2180492" cy="1121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WEBSOCKET SERVER</a:t>
            </a:r>
            <a:endParaRPr lang="en-US" dirty="0"/>
          </a:p>
          <a:p>
            <a:pPr algn="ctr"/>
            <a:r>
              <a:rPr lang="en-US" dirty="0"/>
              <a:t>(PORT 81)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F7AABB-B8C5-486C-BEC4-2B4B387FFDEB}"/>
              </a:ext>
            </a:extLst>
          </p:cNvPr>
          <p:cNvSpPr/>
          <p:nvPr/>
        </p:nvSpPr>
        <p:spPr>
          <a:xfrm>
            <a:off x="5901529" y="2681955"/>
            <a:ext cx="2180492" cy="11218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WEBSERVER</a:t>
            </a:r>
          </a:p>
          <a:p>
            <a:pPr algn="ctr"/>
            <a:r>
              <a:rPr lang="en-US" dirty="0"/>
              <a:t>(PORT 80)</a:t>
            </a:r>
            <a:endParaRPr lang="en-IN" dirty="0"/>
          </a:p>
        </p:txBody>
      </p:sp>
      <p:pic>
        <p:nvPicPr>
          <p:cNvPr id="1026" name="Picture 2" descr="Computer, multimedia, pc, phone, smartphone icon">
            <a:extLst>
              <a:ext uri="{FF2B5EF4-FFF2-40B4-BE49-F238E27FC236}">
                <a16:creationId xmlns:a16="http://schemas.microsoft.com/office/drawing/2014/main" id="{F5DFDBF9-9A00-46FF-9A1A-9A918CAD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021" y="198422"/>
            <a:ext cx="1686541" cy="168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DB8343-5140-4BFF-9849-49AC23AC47AC}"/>
              </a:ext>
            </a:extLst>
          </p:cNvPr>
          <p:cNvCxnSpPr>
            <a:cxnSpLocks/>
            <a:stCxn id="1026" idx="2"/>
          </p:cNvCxnSpPr>
          <p:nvPr/>
        </p:nvCxnSpPr>
        <p:spPr>
          <a:xfrm flipH="1">
            <a:off x="7877910" y="1884963"/>
            <a:ext cx="1047382" cy="79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BEFC3A-141C-4215-840B-D8AE788E6359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8989387" y="3803853"/>
            <a:ext cx="1216723" cy="1169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E7A955-88C5-48B9-982B-2E5DB519408B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H="1" flipV="1">
            <a:off x="6991775" y="3803853"/>
            <a:ext cx="1997612" cy="116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4BBBDF-3998-4581-B018-029ADBAEC68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115864" y="1782679"/>
            <a:ext cx="1090246" cy="89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11C426-EA9E-4C4C-AB6F-469158D7F18B}"/>
              </a:ext>
            </a:extLst>
          </p:cNvPr>
          <p:cNvSpPr txBox="1"/>
          <p:nvPr/>
        </p:nvSpPr>
        <p:spPr>
          <a:xfrm>
            <a:off x="9903786" y="874922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HTML,CSS,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B57087-16A5-4725-957A-34C0EE2587E6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446585" y="4797083"/>
            <a:ext cx="3545190" cy="108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133816-B061-41ED-BE1C-0AD0BB7BE705}"/>
              </a:ext>
            </a:extLst>
          </p:cNvPr>
          <p:cNvSpPr txBox="1"/>
          <p:nvPr/>
        </p:nvSpPr>
        <p:spPr>
          <a:xfrm>
            <a:off x="2779522" y="5511531"/>
            <a:ext cx="268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REQ TO WEBHOOK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FDCA478-A361-49A6-A990-40F838A8260C}"/>
              </a:ext>
            </a:extLst>
          </p:cNvPr>
          <p:cNvSpPr/>
          <p:nvPr/>
        </p:nvSpPr>
        <p:spPr>
          <a:xfrm>
            <a:off x="1373943" y="1647442"/>
            <a:ext cx="1686541" cy="7474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SERVER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D54174-822F-47CA-BFB3-EEE3ACA344EC}"/>
              </a:ext>
            </a:extLst>
          </p:cNvPr>
          <p:cNvCxnSpPr/>
          <p:nvPr/>
        </p:nvCxnSpPr>
        <p:spPr>
          <a:xfrm flipV="1">
            <a:off x="2386819" y="2394843"/>
            <a:ext cx="0" cy="119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3608923-E2C3-4AD8-8F3D-344E6067B947}"/>
              </a:ext>
            </a:extLst>
          </p:cNvPr>
          <p:cNvSpPr txBox="1"/>
          <p:nvPr/>
        </p:nvSpPr>
        <p:spPr>
          <a:xfrm>
            <a:off x="2357823" y="2762354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SENT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858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324</TotalTime>
  <Words>80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Bahnschrift</vt:lpstr>
      <vt:lpstr>Corbel</vt:lpstr>
      <vt:lpstr>Wingdings</vt:lpstr>
      <vt:lpstr>Banded</vt:lpstr>
      <vt:lpstr>IOT BUTTON WITH IFTTT</vt:lpstr>
      <vt:lpstr>MOTIVE OF THIS TUTORIAL</vt:lpstr>
      <vt:lpstr>REQUIREMENTS</vt:lpstr>
      <vt:lpstr>CIRCUIT DIAGRAM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JIGNESH KUMAR</dc:creator>
  <cp:lastModifiedBy>JIGNESH KUMAR</cp:lastModifiedBy>
  <cp:revision>12</cp:revision>
  <dcterms:created xsi:type="dcterms:W3CDTF">2020-06-12T08:19:53Z</dcterms:created>
  <dcterms:modified xsi:type="dcterms:W3CDTF">2020-06-13T10:26:54Z</dcterms:modified>
</cp:coreProperties>
</file>