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F464-62DF-4059-9EA6-BD319FE80D30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D98-A99D-4889-8031-3D6D3898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95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F464-62DF-4059-9EA6-BD319FE80D30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D98-A99D-4889-8031-3D6D3898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16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379F464-62DF-4059-9EA6-BD319FE80D30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C02CD98-A99D-4889-8031-3D6D3898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41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F464-62DF-4059-9EA6-BD319FE80D30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D98-A99D-4889-8031-3D6D3898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6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9F464-62DF-4059-9EA6-BD319FE80D30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2CD98-A99D-4889-8031-3D6D3898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82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F464-62DF-4059-9EA6-BD319FE80D30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D98-A99D-4889-8031-3D6D3898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3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F464-62DF-4059-9EA6-BD319FE80D30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D98-A99D-4889-8031-3D6D3898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01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F464-62DF-4059-9EA6-BD319FE80D30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D98-A99D-4889-8031-3D6D3898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14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F464-62DF-4059-9EA6-BD319FE80D30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D98-A99D-4889-8031-3D6D3898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3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F464-62DF-4059-9EA6-BD319FE80D30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D98-A99D-4889-8031-3D6D3898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69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F464-62DF-4059-9EA6-BD319FE80D30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D98-A99D-4889-8031-3D6D3898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10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379F464-62DF-4059-9EA6-BD319FE80D30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C02CD98-A99D-4889-8031-3D6D3898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50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4127-542A-43A3-AD37-18BB2C64F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7" y="2053883"/>
            <a:ext cx="11471565" cy="2722097"/>
          </a:xfrm>
        </p:spPr>
        <p:txBody>
          <a:bodyPr>
            <a:normAutofit/>
          </a:bodyPr>
          <a:lstStyle/>
          <a:p>
            <a:r>
              <a:rPr lang="en-IN" b="0" i="0" dirty="0">
                <a:effectLst/>
                <a:latin typeface="Roboto"/>
              </a:rPr>
              <a:t> Home Automation</a:t>
            </a:r>
            <a:br>
              <a:rPr lang="en-IN" b="0" i="0" dirty="0">
                <a:effectLst/>
                <a:latin typeface="Roboto"/>
              </a:rPr>
            </a:br>
            <a:r>
              <a:rPr lang="en-IN" b="0" i="0" dirty="0">
                <a:effectLst/>
                <a:latin typeface="Roboto"/>
              </a:rPr>
              <a:t>with Google Assistant</a:t>
            </a:r>
            <a:br>
              <a:rPr lang="en-IN" b="0" i="0" dirty="0">
                <a:effectLst/>
                <a:latin typeface="Roboto"/>
              </a:rPr>
            </a:br>
            <a:endParaRPr lang="en-IN" dirty="0"/>
          </a:p>
        </p:txBody>
      </p:sp>
      <p:pic>
        <p:nvPicPr>
          <p:cNvPr id="1026" name="Picture 2" descr="Top Google Assistant Apps List – Home Automation">
            <a:extLst>
              <a:ext uri="{FF2B5EF4-FFF2-40B4-BE49-F238E27FC236}">
                <a16:creationId xmlns:a16="http://schemas.microsoft.com/office/drawing/2014/main" id="{EC7BEEDA-EDFE-4ED1-A3D9-8128F69B3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56" y="4135902"/>
            <a:ext cx="4839285" cy="272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8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B5D2-1DD4-4DF6-B73C-5BA3BC9F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17D0-82A7-4168-83E4-27EC120D2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PART 1 : Demo of the Project</a:t>
            </a:r>
          </a:p>
          <a:p>
            <a:r>
              <a:rPr lang="en-US" dirty="0">
                <a:latin typeface="Bahnschrift" panose="020B0502040204020203" pitchFamily="34" charset="0"/>
              </a:rPr>
              <a:t>PART 2 : Project Explanation</a:t>
            </a:r>
          </a:p>
          <a:p>
            <a:r>
              <a:rPr lang="en-US" dirty="0">
                <a:latin typeface="Bahnschrift" panose="020B0502040204020203" pitchFamily="34" charset="0"/>
              </a:rPr>
              <a:t>PART 3 : Circuit Diagram</a:t>
            </a:r>
          </a:p>
          <a:p>
            <a:r>
              <a:rPr lang="en-US" dirty="0">
                <a:latin typeface="Bahnschrift" panose="020B0502040204020203" pitchFamily="34" charset="0"/>
              </a:rPr>
              <a:t>PART 4 : Architecture Explanation</a:t>
            </a:r>
          </a:p>
          <a:p>
            <a:r>
              <a:rPr lang="en-US" dirty="0">
                <a:latin typeface="Bahnschrift" panose="020B0502040204020203" pitchFamily="34" charset="0"/>
              </a:rPr>
              <a:t>PART 5 : Code Explanation</a:t>
            </a:r>
            <a:endParaRPr lang="en-IN" dirty="0">
              <a:latin typeface="Bahnschrif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9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058D-783F-4AA8-8CB5-ABE2F7A4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3300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71AE-3507-407A-9B27-4392CEFE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3C85-0C85-477C-A32D-0E0A63B6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how to control our home appliances from voice commands.</a:t>
            </a:r>
          </a:p>
          <a:p>
            <a:r>
              <a:rPr lang="en-US" dirty="0"/>
              <a:t>So, We will learn how to  setup IFTTT so that it can receive voice commands from Google Assistant and send web request to Adafruit.io.</a:t>
            </a:r>
          </a:p>
          <a:p>
            <a:r>
              <a:rPr lang="en-US" dirty="0"/>
              <a:t>Setup Adafruit.io platform.</a:t>
            </a:r>
          </a:p>
          <a:p>
            <a:r>
              <a:rPr lang="en-US" dirty="0"/>
              <a:t>Connect Relay module and Servo with Nodemcu and write Arduino sketch for it so that it will respond according to the command from Adafruit.io.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79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9133-62A0-46BA-91EA-E43E533A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252D-ED09-439F-9865-C1E100BD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NodeMCU</a:t>
            </a:r>
            <a:r>
              <a:rPr lang="en-US" dirty="0"/>
              <a:t> ESP8266/ ESP32</a:t>
            </a:r>
          </a:p>
          <a:p>
            <a:r>
              <a:rPr lang="en-US" dirty="0"/>
              <a:t>A 5V Relay Module</a:t>
            </a:r>
          </a:p>
          <a:p>
            <a:r>
              <a:rPr lang="en-US" dirty="0"/>
              <a:t>An Electric Bulb</a:t>
            </a:r>
          </a:p>
          <a:p>
            <a:r>
              <a:rPr lang="en-US" dirty="0"/>
              <a:t>AC power Source</a:t>
            </a:r>
          </a:p>
          <a:p>
            <a:r>
              <a:rPr lang="en-US" dirty="0"/>
              <a:t>A Servo Motor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17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E653-C725-462C-982E-8DFB991C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396C4-CF6E-4F23-A5BD-C56550419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1813050"/>
            <a:ext cx="9200253" cy="5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1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ADAF-9129-4196-88E8-9503B2D8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CAFC3-95D0-402D-819D-84C9F6EB3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85" y="1832699"/>
            <a:ext cx="8521214" cy="1724048"/>
          </a:xfrm>
        </p:spPr>
        <p:txBody>
          <a:bodyPr>
            <a:normAutofit/>
          </a:bodyPr>
          <a:lstStyle/>
          <a:p>
            <a:r>
              <a:rPr lang="en-US" dirty="0"/>
              <a:t>Write Arduino sketch to control pins of Nodemcu from Adafruit.io via MQTT.</a:t>
            </a:r>
          </a:p>
          <a:p>
            <a:r>
              <a:rPr lang="en-US" dirty="0"/>
              <a:t>Setup the widgets on appropriate pins on Adafruit.io.</a:t>
            </a:r>
          </a:p>
          <a:p>
            <a:r>
              <a:rPr lang="en-US" dirty="0"/>
              <a:t>Configure Google Assistant and Adafruit.io on IFTTT.</a:t>
            </a:r>
          </a:p>
        </p:txBody>
      </p:sp>
      <p:pic>
        <p:nvPicPr>
          <p:cNvPr id="5" name="Picture 2" descr="Support for 'Hey, Google' hotword rolls out to Android phones | BetaNews">
            <a:extLst>
              <a:ext uri="{FF2B5EF4-FFF2-40B4-BE49-F238E27FC236}">
                <a16:creationId xmlns:a16="http://schemas.microsoft.com/office/drawing/2014/main" id="{B945E4E7-A92B-450C-9BBF-4AB84F1E9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2" y="4656033"/>
            <a:ext cx="1993226" cy="132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IFTTT: Every thing works better together">
            <a:extLst>
              <a:ext uri="{FF2B5EF4-FFF2-40B4-BE49-F238E27FC236}">
                <a16:creationId xmlns:a16="http://schemas.microsoft.com/office/drawing/2014/main" id="{88AE882C-6B20-40FE-92EE-542E6ACE5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99" y="4640112"/>
            <a:ext cx="2531081" cy="132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84A0E3-6E7B-47AD-9432-F5B9FA537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69" y="4656033"/>
            <a:ext cx="1696623" cy="1296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D6717B-7ECD-46B2-BA5D-5A151C797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84" y="4600350"/>
            <a:ext cx="1864629" cy="140834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044D5F-A3E3-4EBC-9EF9-740E6DACC86E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 flipV="1">
            <a:off x="8019692" y="5304521"/>
            <a:ext cx="20349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AF93AE-E947-4AD8-A254-40D2D6A842AA}"/>
              </a:ext>
            </a:extLst>
          </p:cNvPr>
          <p:cNvCxnSpPr>
            <a:cxnSpLocks/>
          </p:cNvCxnSpPr>
          <p:nvPr/>
        </p:nvCxnSpPr>
        <p:spPr>
          <a:xfrm>
            <a:off x="8019693" y="5486399"/>
            <a:ext cx="2034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CBC3E4-5E80-46FA-A18A-7C9A2B2898F5}"/>
              </a:ext>
            </a:extLst>
          </p:cNvPr>
          <p:cNvSpPr txBox="1"/>
          <p:nvPr/>
        </p:nvSpPr>
        <p:spPr>
          <a:xfrm>
            <a:off x="8637079" y="489542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MQTT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FE5279-2B73-4A65-8C56-D1CB6E4B2B5C}"/>
              </a:ext>
            </a:extLst>
          </p:cNvPr>
          <p:cNvSpPr/>
          <p:nvPr/>
        </p:nvSpPr>
        <p:spPr>
          <a:xfrm>
            <a:off x="98473" y="4023359"/>
            <a:ext cx="7921219" cy="27150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76F46F-59E9-4FAB-8FB6-2A0914B0CFF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091698" y="5304521"/>
            <a:ext cx="738901" cy="15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600E92-4106-46BD-984B-647CA8D1858A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361680" y="5304521"/>
            <a:ext cx="9613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93A7603A-B3C1-4936-A526-4819F11BE7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999" y="2087151"/>
            <a:ext cx="1335850" cy="1471431"/>
          </a:xfrm>
          <a:prstGeom prst="rect">
            <a:avLst/>
          </a:prstGeom>
        </p:spPr>
      </p:pic>
      <p:pic>
        <p:nvPicPr>
          <p:cNvPr id="42" name="Picture 16" descr="Ceiling Fan PNG Transparent Picture | PNG Mart">
            <a:extLst>
              <a:ext uri="{FF2B5EF4-FFF2-40B4-BE49-F238E27FC236}">
                <a16:creationId xmlns:a16="http://schemas.microsoft.com/office/drawing/2014/main" id="{2507284B-F3A8-46F7-9506-CAD739AEF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999" y="2111988"/>
            <a:ext cx="2051950" cy="160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5E46D3-DD26-40AA-A2D2-9833419A7910}"/>
              </a:ext>
            </a:extLst>
          </p:cNvPr>
          <p:cNvCxnSpPr>
            <a:cxnSpLocks/>
            <a:stCxn id="11" idx="0"/>
            <a:endCxn id="40" idx="2"/>
          </p:cNvCxnSpPr>
          <p:nvPr/>
        </p:nvCxnSpPr>
        <p:spPr>
          <a:xfrm flipV="1">
            <a:off x="10986999" y="3558582"/>
            <a:ext cx="667925" cy="104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57F454C-BE73-4961-B1E0-C754CDDEB054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0054683" y="3538593"/>
            <a:ext cx="932316" cy="106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1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4C980BF-CCCC-4C52-9605-273CCFCA4D06}"/>
              </a:ext>
            </a:extLst>
          </p:cNvPr>
          <p:cNvSpPr/>
          <p:nvPr/>
        </p:nvSpPr>
        <p:spPr>
          <a:xfrm>
            <a:off x="6208697" y="3932831"/>
            <a:ext cx="1810995" cy="2715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5F91E-1970-44B6-BF88-B54148E1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6DF167-7F63-41A7-AE0D-E07CC8ACB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54" y="1870093"/>
            <a:ext cx="8438728" cy="18477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Write Arduino sketch to control pins of Nodemcu from Blynk/</a:t>
            </a:r>
            <a:r>
              <a:rPr lang="en-US" dirty="0" err="1"/>
              <a:t>CloudMQTT</a:t>
            </a:r>
            <a:r>
              <a:rPr lang="en-US" dirty="0"/>
              <a:t> via MQTT.</a:t>
            </a:r>
          </a:p>
          <a:p>
            <a:r>
              <a:rPr lang="en-US" dirty="0"/>
              <a:t>Configure the http service of 3</a:t>
            </a:r>
            <a:r>
              <a:rPr lang="en-US" baseline="30000" dirty="0"/>
              <a:t>rd</a:t>
            </a:r>
            <a:r>
              <a:rPr lang="en-US" dirty="0"/>
              <a:t> party IoT platform.</a:t>
            </a:r>
          </a:p>
          <a:p>
            <a:r>
              <a:rPr lang="en-US" dirty="0"/>
              <a:t>Configure Google Assistant and Webhook(hook it with the http </a:t>
            </a:r>
            <a:r>
              <a:rPr lang="en-US" dirty="0" err="1"/>
              <a:t>api</a:t>
            </a:r>
            <a:r>
              <a:rPr lang="en-US" dirty="0"/>
              <a:t> of IoT platform) on IFTTT.</a:t>
            </a:r>
          </a:p>
        </p:txBody>
      </p:sp>
      <p:pic>
        <p:nvPicPr>
          <p:cNvPr id="5" name="Picture 2" descr="Support for 'Hey, Google' hotword rolls out to Android phones | BetaNews">
            <a:extLst>
              <a:ext uri="{FF2B5EF4-FFF2-40B4-BE49-F238E27FC236}">
                <a16:creationId xmlns:a16="http://schemas.microsoft.com/office/drawing/2014/main" id="{7DFF4509-79D8-4891-80FC-38ECA60DD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2" y="4549584"/>
            <a:ext cx="1266030" cy="84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IFTTT: Every thing works better together">
            <a:extLst>
              <a:ext uri="{FF2B5EF4-FFF2-40B4-BE49-F238E27FC236}">
                <a16:creationId xmlns:a16="http://schemas.microsoft.com/office/drawing/2014/main" id="{7506E88B-0CB5-466A-A26A-19EB830D4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849" y="4523021"/>
            <a:ext cx="1727252" cy="90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79956F-CA74-4337-98EF-B9C2D05B1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84" y="4509822"/>
            <a:ext cx="1864629" cy="14083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B3E9CD-C3DA-49D6-82FE-F419A142454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8019692" y="5213993"/>
            <a:ext cx="20349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EF3363-8DB0-4C57-A886-EA72D3927301}"/>
              </a:ext>
            </a:extLst>
          </p:cNvPr>
          <p:cNvCxnSpPr>
            <a:cxnSpLocks/>
          </p:cNvCxnSpPr>
          <p:nvPr/>
        </p:nvCxnSpPr>
        <p:spPr>
          <a:xfrm>
            <a:off x="8019693" y="5395871"/>
            <a:ext cx="2034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7F99FB-2950-4005-9B6D-A30A851E7251}"/>
              </a:ext>
            </a:extLst>
          </p:cNvPr>
          <p:cNvSpPr txBox="1"/>
          <p:nvPr/>
        </p:nvSpPr>
        <p:spPr>
          <a:xfrm>
            <a:off x="8461039" y="4804897"/>
            <a:ext cx="141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MQTT/HTTP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443C7-93F7-4175-949E-D0D145FEA8DF}"/>
              </a:ext>
            </a:extLst>
          </p:cNvPr>
          <p:cNvSpPr/>
          <p:nvPr/>
        </p:nvSpPr>
        <p:spPr>
          <a:xfrm>
            <a:off x="98473" y="3932831"/>
            <a:ext cx="7921219" cy="27150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64078E-A024-404D-B726-9997B986908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364502" y="4971594"/>
            <a:ext cx="441347" cy="4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DF939A-3591-4358-933A-1C87DDC6A867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533101" y="4976425"/>
            <a:ext cx="694070" cy="13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4" descr="Webhooks works better with IFTTT">
            <a:extLst>
              <a:ext uri="{FF2B5EF4-FFF2-40B4-BE49-F238E27FC236}">
                <a16:creationId xmlns:a16="http://schemas.microsoft.com/office/drawing/2014/main" id="{86E7619A-D9FC-4C58-8D54-2F1E38A89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71" y="4545787"/>
            <a:ext cx="1013306" cy="88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57653A-88EA-4B66-AAA5-D52CC49FB7D5}"/>
              </a:ext>
            </a:extLst>
          </p:cNvPr>
          <p:cNvSpPr txBox="1"/>
          <p:nvPr/>
        </p:nvSpPr>
        <p:spPr>
          <a:xfrm>
            <a:off x="4059082" y="548662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WEBHOOKS</a:t>
            </a:r>
            <a:endParaRPr lang="en-IN" dirty="0"/>
          </a:p>
        </p:txBody>
      </p:sp>
      <p:pic>
        <p:nvPicPr>
          <p:cNvPr id="20" name="Picture 2" descr="Blynk IoT platform: for businesses and developers">
            <a:extLst>
              <a:ext uri="{FF2B5EF4-FFF2-40B4-BE49-F238E27FC236}">
                <a16:creationId xmlns:a16="http://schemas.microsoft.com/office/drawing/2014/main" id="{F562C112-24A8-43CC-AFB3-C96FB29D9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542" y="4016839"/>
            <a:ext cx="1349393" cy="51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Ubidots - Accelerate Internet of Things Innovation | Startup Ranking">
            <a:extLst>
              <a:ext uri="{FF2B5EF4-FFF2-40B4-BE49-F238E27FC236}">
                <a16:creationId xmlns:a16="http://schemas.microsoft.com/office/drawing/2014/main" id="{9F66F612-9681-4255-AF8C-06E21EB9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560" y="5194262"/>
            <a:ext cx="1349393" cy="53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Build Your MQTT Broker in CloudMQTT | by Suci Lin | Medium">
            <a:extLst>
              <a:ext uri="{FF2B5EF4-FFF2-40B4-BE49-F238E27FC236}">
                <a16:creationId xmlns:a16="http://schemas.microsoft.com/office/drawing/2014/main" id="{AD969FE0-50BF-449B-965D-139337571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090" y="4611553"/>
            <a:ext cx="1349393" cy="46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Thinger.io – Open Source IoT Platform">
            <a:extLst>
              <a:ext uri="{FF2B5EF4-FFF2-40B4-BE49-F238E27FC236}">
                <a16:creationId xmlns:a16="http://schemas.microsoft.com/office/drawing/2014/main" id="{1F33E626-46BA-454F-AA99-FF6680A66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423" y="5918165"/>
            <a:ext cx="1571530" cy="49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39B4D8-88F0-4F6F-AD2D-8E77C448B41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240477" y="4971594"/>
            <a:ext cx="968219" cy="17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C808E204-FF18-41DE-98C4-4541C81D6D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04" y="1929280"/>
            <a:ext cx="1458963" cy="1607039"/>
          </a:xfrm>
          <a:prstGeom prst="rect">
            <a:avLst/>
          </a:prstGeom>
        </p:spPr>
      </p:pic>
      <p:pic>
        <p:nvPicPr>
          <p:cNvPr id="46" name="Picture 16" descr="Ceiling Fan PNG Transparent Picture | PNG Mart">
            <a:extLst>
              <a:ext uri="{FF2B5EF4-FFF2-40B4-BE49-F238E27FC236}">
                <a16:creationId xmlns:a16="http://schemas.microsoft.com/office/drawing/2014/main" id="{43BB3B67-B379-481F-922A-0703AB6C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404" y="2078906"/>
            <a:ext cx="2034991" cy="1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6E8C1A-0D0C-4859-A7C6-5EE30BFD7232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V="1">
            <a:off x="10986999" y="3536319"/>
            <a:ext cx="675487" cy="97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D482D3-CA1C-4012-BD61-14F6F874D73D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0054683" y="3536319"/>
            <a:ext cx="932316" cy="97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1F-08B4-4EEA-9511-B451ECCC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894"/>
            <a:ext cx="6126349" cy="1117687"/>
          </a:xfrm>
        </p:spPr>
        <p:txBody>
          <a:bodyPr/>
          <a:lstStyle/>
          <a:p>
            <a:pPr algn="ctr"/>
            <a:r>
              <a:rPr lang="en-US" dirty="0"/>
              <a:t>LINKS IN DESCRIPTION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BB41D-5EBD-4C91-97B2-14B3E2C4C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23" y="2222695"/>
            <a:ext cx="5201053" cy="3770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5C7A0-2662-46A2-B9BF-61F24A5B4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26" y="2222695"/>
            <a:ext cx="5441475" cy="36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4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939</TotalTime>
  <Words>225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Bahnschrift</vt:lpstr>
      <vt:lpstr>Corbel</vt:lpstr>
      <vt:lpstr>Roboto</vt:lpstr>
      <vt:lpstr>Wingdings</vt:lpstr>
      <vt:lpstr>Banded</vt:lpstr>
      <vt:lpstr> Home Automation with Google Assistant </vt:lpstr>
      <vt:lpstr>VIDEO MAP</vt:lpstr>
      <vt:lpstr>demo</vt:lpstr>
      <vt:lpstr>OUR OBJECTIVE</vt:lpstr>
      <vt:lpstr>REQUIREMENTS</vt:lpstr>
      <vt:lpstr>CIRCUIT DIAGRAM</vt:lpstr>
      <vt:lpstr>FLOW 1</vt:lpstr>
      <vt:lpstr>FLOW 2</vt:lpstr>
      <vt:lpstr>LINKS IN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Home Automation with Google Assistant </dc:title>
  <dc:creator>JIGNESH KUMAR</dc:creator>
  <cp:lastModifiedBy>JIGNESH</cp:lastModifiedBy>
  <cp:revision>25</cp:revision>
  <dcterms:created xsi:type="dcterms:W3CDTF">2020-08-29T17:34:03Z</dcterms:created>
  <dcterms:modified xsi:type="dcterms:W3CDTF">2020-09-12T17:35:23Z</dcterms:modified>
</cp:coreProperties>
</file>