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2" r:id="rId6"/>
    <p:sldId id="260" r:id="rId7"/>
    <p:sldId id="261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FEA6B-4E5D-44E8-88BB-024A06EFA9CF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87763C-144B-4292-930C-C17F001537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1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75184CE-92A0-41EE-87AE-090B8343880D}" type="datetimeFigureOut">
              <a:rPr lang="en-US" smtClean="0"/>
              <a:t>8/11/2016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Capgemini Public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3112DF09-3A13-4E97-A5E8-6B208823438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I4ALL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Jignesh Vasoya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5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Introduction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Objective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Technology </a:t>
            </a:r>
            <a:r>
              <a:rPr lang="en-US" dirty="0" err="1" smtClean="0"/>
              <a:t>Awarness</a:t>
            </a:r>
            <a:endParaRPr lang="en-US" dirty="0" smtClean="0"/>
          </a:p>
          <a:p>
            <a:pPr marL="342900" indent="-342900">
              <a:buFontTx/>
              <a:buChar char="-"/>
            </a:pPr>
            <a:r>
              <a:rPr lang="en-US" dirty="0" smtClean="0"/>
              <a:t>Software products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Hardware products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Product Demo</a:t>
            </a:r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 smtClean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8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I4ALL (Innovation for All) is the group of people having expertise in emerging diversified technologies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373661"/>
              </p:ext>
            </p:extLst>
          </p:nvPr>
        </p:nvGraphicFramePr>
        <p:xfrm>
          <a:off x="457200" y="1752600"/>
          <a:ext cx="762000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/>
                <a:gridCol w="2540000"/>
                <a:gridCol w="25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Experience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Image Processing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Pharmaceutical automation</a:t>
                      </a:r>
                    </a:p>
                    <a:p>
                      <a:r>
                        <a:rPr lang="en-US" dirty="0" smtClean="0"/>
                        <a:t>- Medical</a:t>
                      </a:r>
                      <a:r>
                        <a:rPr lang="en-US" baseline="0" dirty="0" smtClean="0"/>
                        <a:t> imaging</a:t>
                      </a:r>
                    </a:p>
                    <a:p>
                      <a:r>
                        <a:rPr lang="en-US" baseline="0" dirty="0" smtClean="0"/>
                        <a:t>- Industrial automation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&gt; 7 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Embedded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Consumer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Medical electronics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Automotive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smtClean="0"/>
                        <a:t>Industrial</a:t>
                      </a:r>
                      <a:r>
                        <a:rPr lang="en-US" baseline="0" dirty="0" smtClean="0"/>
                        <a:t> a</a:t>
                      </a:r>
                      <a:r>
                        <a:rPr lang="en-US" dirty="0" smtClean="0"/>
                        <a:t>utomation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10</a:t>
                      </a:r>
                      <a:r>
                        <a:rPr lang="en-US" baseline="0" dirty="0" smtClean="0"/>
                        <a:t> years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VLSI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dirty="0" smtClean="0"/>
                        <a:t>- System</a:t>
                      </a:r>
                      <a:r>
                        <a:rPr lang="en-US" baseline="0" dirty="0" smtClean="0"/>
                        <a:t> on chip (</a:t>
                      </a:r>
                      <a:r>
                        <a:rPr lang="en-US" baseline="0" dirty="0" err="1" smtClean="0"/>
                        <a:t>SoC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 5 years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3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05600" cy="1371600"/>
          </a:xfrm>
        </p:spPr>
        <p:txBody>
          <a:bodyPr/>
          <a:lstStyle/>
          <a:p>
            <a:r>
              <a:rPr lang="en-US" dirty="0" smtClean="0"/>
              <a:t>Software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 smtClean="0"/>
              <a:t>Smart Surveillance System 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Face Recognition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Number Plate Recognition</a:t>
            </a:r>
          </a:p>
          <a:p>
            <a:pPr marL="800100" lvl="1" indent="-342900">
              <a:buFontTx/>
              <a:buChar char="-"/>
            </a:pPr>
            <a:r>
              <a:rPr lang="en-US" dirty="0" smtClean="0"/>
              <a:t>Sensor based integrated motion detection </a:t>
            </a:r>
          </a:p>
          <a:p>
            <a:pPr lvl="2" indent="0">
              <a:buNone/>
            </a:pPr>
            <a:r>
              <a:rPr lang="en-US" dirty="0" smtClean="0"/>
              <a:t>(Range: 1~2 meter,  Angular coverage : 120°)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24600" cy="1371600"/>
          </a:xfrm>
        </p:spPr>
        <p:txBody>
          <a:bodyPr/>
          <a:lstStyle/>
          <a:p>
            <a:r>
              <a:rPr lang="en-US" dirty="0" smtClean="0"/>
              <a:t>Hardware Products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322" y="1447800"/>
            <a:ext cx="1349477" cy="1650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Endosauber (Fully Automatic Endowasher) - 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15" y="1450270"/>
            <a:ext cx="2654707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Internal(Shared)\IFALL\Ppt docs\web_design-img-pro1-25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828" y="4724400"/>
            <a:ext cx="23145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5"/>
          <a:srcRect l="4094" t="5879" r="53723"/>
          <a:stretch/>
        </p:blipFill>
        <p:spPr>
          <a:xfrm>
            <a:off x="771678" y="2968441"/>
            <a:ext cx="2507226" cy="20607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76600" y="3814154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Remote </a:t>
            </a:r>
            <a:r>
              <a:rPr lang="en-US" b="1" dirty="0"/>
              <a:t>location device controller (IR/RF/GSM/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67000" y="5339834"/>
            <a:ext cx="324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b="1" dirty="0" smtClean="0"/>
              <a:t> Door Security Siren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2088564"/>
            <a:ext cx="384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/>
              <a:t>Endosauber</a:t>
            </a:r>
            <a:r>
              <a:rPr lang="en-US" b="1" dirty="0"/>
              <a:t> washing machine</a:t>
            </a:r>
          </a:p>
        </p:txBody>
      </p:sp>
    </p:spTree>
    <p:extLst>
      <p:ext uri="{BB962C8B-B14F-4D97-AF65-F5344CB8AC3E}">
        <p14:creationId xmlns:p14="http://schemas.microsoft.com/office/powerpoint/2010/main" val="109173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324600" cy="1371600"/>
          </a:xfrm>
        </p:spPr>
        <p:txBody>
          <a:bodyPr/>
          <a:lstStyle/>
          <a:p>
            <a:r>
              <a:rPr lang="en-US" dirty="0" smtClean="0"/>
              <a:t>Hardware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dirty="0" smtClean="0"/>
              <a:t>Serial communication based USB data storage controller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D:\Internal(Shared)\IFALL\Ppt docs\813_8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5" b="16355"/>
          <a:stretch/>
        </p:blipFill>
        <p:spPr bwMode="auto">
          <a:xfrm>
            <a:off x="762000" y="2286000"/>
            <a:ext cx="7620000" cy="392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08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76400" y="3048000"/>
            <a:ext cx="5791200" cy="762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173</TotalTime>
  <Words>126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Essential</vt:lpstr>
      <vt:lpstr>I4ALL</vt:lpstr>
      <vt:lpstr>Agenda</vt:lpstr>
      <vt:lpstr>Introduction</vt:lpstr>
      <vt:lpstr>PowerPoint Presentation</vt:lpstr>
      <vt:lpstr>Software Products</vt:lpstr>
      <vt:lpstr>Hardware Products</vt:lpstr>
      <vt:lpstr>Hardware Products</vt:lpstr>
      <vt:lpstr>Thank You</vt:lpstr>
    </vt:vector>
  </TitlesOfParts>
  <Company>IGATECORP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IFALL</dc:title>
  <dc:creator>Jignesh N Vasoya</dc:creator>
  <cp:lastModifiedBy>Jignesh N Vasoya</cp:lastModifiedBy>
  <cp:revision>30</cp:revision>
  <dcterms:created xsi:type="dcterms:W3CDTF">2016-08-10T10:44:12Z</dcterms:created>
  <dcterms:modified xsi:type="dcterms:W3CDTF">2016-08-11T07:11:45Z</dcterms:modified>
</cp:coreProperties>
</file>