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63" r:id="rId6"/>
    <p:sldId id="262" r:id="rId7"/>
    <p:sldId id="260" r:id="rId8"/>
    <p:sldId id="261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FEA6B-4E5D-44E8-88BB-024A06EFA9CF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87763C-144B-4292-930C-C17F00153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1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84CE-92A0-41EE-87AE-090B8343880D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112DF09-3A13-4E97-A5E8-6B20882343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84CE-92A0-41EE-87AE-090B8343880D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DF09-3A13-4E97-A5E8-6B20882343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84CE-92A0-41EE-87AE-090B8343880D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DF09-3A13-4E97-A5E8-6B20882343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84CE-92A0-41EE-87AE-090B8343880D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DF09-3A13-4E97-A5E8-6B20882343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84CE-92A0-41EE-87AE-090B8343880D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12DF09-3A13-4E97-A5E8-6B208823438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84CE-92A0-41EE-87AE-090B8343880D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DF09-3A13-4E97-A5E8-6B20882343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84CE-92A0-41EE-87AE-090B8343880D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DF09-3A13-4E97-A5E8-6B20882343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84CE-92A0-41EE-87AE-090B8343880D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DF09-3A13-4E97-A5E8-6B20882343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84CE-92A0-41EE-87AE-090B8343880D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DF09-3A13-4E97-A5E8-6B20882343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84CE-92A0-41EE-87AE-090B8343880D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DF09-3A13-4E97-A5E8-6B20882343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84CE-92A0-41EE-87AE-090B8343880D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112DF09-3A13-4E97-A5E8-6B20882343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75184CE-92A0-41EE-87AE-090B8343880D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Capgemini Public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3112DF09-3A13-4E97-A5E8-6B208823438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I4ALL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Jignesh Vasoya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758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smtClean="0"/>
              <a:t>Introduction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Objective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Technology </a:t>
            </a:r>
            <a:r>
              <a:rPr lang="en-US" dirty="0" smtClean="0"/>
              <a:t>Awareness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smtClean="0"/>
              <a:t>Software products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Hardware products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Product Demo</a:t>
            </a:r>
          </a:p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8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dirty="0" smtClean="0"/>
              <a:t>I4ALL (Innovation for All) is the group of </a:t>
            </a:r>
            <a:r>
              <a:rPr lang="en-US" sz="2800" b="0" dirty="0" smtClean="0"/>
              <a:t>people, </a:t>
            </a:r>
            <a:r>
              <a:rPr lang="en-US" sz="2800" b="0" dirty="0" smtClean="0"/>
              <a:t>having expertise in emerging diversified technologies.</a:t>
            </a:r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b="0" dirty="0" smtClean="0"/>
              <a:t>Build </a:t>
            </a:r>
            <a:r>
              <a:rPr lang="en-US" b="0" dirty="0"/>
              <a:t>a methodological model that will assist </a:t>
            </a:r>
            <a:r>
              <a:rPr lang="en-US" b="0" dirty="0" smtClean="0"/>
              <a:t>individuals</a:t>
            </a:r>
          </a:p>
          <a:p>
            <a:pPr marL="342900" indent="-342900">
              <a:buFontTx/>
              <a:buChar char="-"/>
            </a:pPr>
            <a:r>
              <a:rPr lang="en-US" b="0" dirty="0"/>
              <a:t>Bring evolution by providing smart decision making </a:t>
            </a:r>
            <a:r>
              <a:rPr lang="en-US" b="0" dirty="0" smtClean="0"/>
              <a:t>abilities to the existing hardware/software</a:t>
            </a:r>
          </a:p>
          <a:p>
            <a:pPr marL="342900" indent="-342900">
              <a:buFontTx/>
              <a:buChar char="-"/>
            </a:pPr>
            <a:r>
              <a:rPr lang="en-US" b="0" dirty="0" smtClean="0"/>
              <a:t>Build </a:t>
            </a:r>
            <a:r>
              <a:rPr lang="en-US" b="0" dirty="0"/>
              <a:t>a strong network of researchers supporting the co-design of pilots</a:t>
            </a:r>
          </a:p>
          <a:p>
            <a:pPr marL="342900" indent="-342900">
              <a:buFontTx/>
              <a:buChar char="-"/>
            </a:pPr>
            <a:r>
              <a:rPr lang="en-US" b="0" dirty="0"/>
              <a:t>Jointly pilot new service </a:t>
            </a:r>
            <a:r>
              <a:rPr lang="en-US" b="0" dirty="0" smtClean="0"/>
              <a:t>channels to build </a:t>
            </a:r>
            <a:r>
              <a:rPr lang="en-US" b="0" dirty="0"/>
              <a:t>wireless </a:t>
            </a:r>
            <a:r>
              <a:rPr lang="en-US" b="0" dirty="0" smtClean="0"/>
              <a:t>smart city </a:t>
            </a:r>
            <a:r>
              <a:rPr lang="en-US" b="0" dirty="0"/>
              <a:t>services</a:t>
            </a:r>
          </a:p>
          <a:p>
            <a:pPr marL="342900" indent="-342900">
              <a:buFontTx/>
              <a:buChar char="-"/>
            </a:pP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42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0373661"/>
              </p:ext>
            </p:extLst>
          </p:nvPr>
        </p:nvGraphicFramePr>
        <p:xfrm>
          <a:off x="457200" y="1752600"/>
          <a:ext cx="7620000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0"/>
                <a:gridCol w="2540000"/>
                <a:gridCol w="254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Technology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Experience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Image Processing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 Pharmaceutical automation</a:t>
                      </a:r>
                    </a:p>
                    <a:p>
                      <a:r>
                        <a:rPr lang="en-US" dirty="0" smtClean="0"/>
                        <a:t>- Medical</a:t>
                      </a:r>
                      <a:r>
                        <a:rPr lang="en-US" baseline="0" dirty="0" smtClean="0"/>
                        <a:t> imaging</a:t>
                      </a:r>
                    </a:p>
                    <a:p>
                      <a:r>
                        <a:rPr lang="en-US" baseline="0" dirty="0" smtClean="0"/>
                        <a:t>- Industrial automation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&gt; 7 years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Embedded</a:t>
                      </a:r>
                      <a:r>
                        <a:rPr lang="en-US" baseline="0" dirty="0" smtClean="0"/>
                        <a:t>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Consumer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Medical electronics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Automotive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Industrial</a:t>
                      </a:r>
                      <a:r>
                        <a:rPr lang="en-US" baseline="0" dirty="0" smtClean="0"/>
                        <a:t> a</a:t>
                      </a:r>
                      <a:r>
                        <a:rPr lang="en-US" dirty="0" smtClean="0"/>
                        <a:t>utomation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 10</a:t>
                      </a:r>
                      <a:r>
                        <a:rPr lang="en-US" baseline="0" dirty="0" smtClean="0"/>
                        <a:t> years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VLSI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 smtClean="0"/>
                        <a:t>- System</a:t>
                      </a:r>
                      <a:r>
                        <a:rPr lang="en-US" baseline="0" dirty="0" smtClean="0"/>
                        <a:t> on chip (</a:t>
                      </a:r>
                      <a:r>
                        <a:rPr lang="en-US" baseline="0" dirty="0" err="1" smtClean="0"/>
                        <a:t>SoC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 5 years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33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705600" cy="1371600"/>
          </a:xfrm>
        </p:spPr>
        <p:txBody>
          <a:bodyPr/>
          <a:lstStyle/>
          <a:p>
            <a:r>
              <a:rPr lang="en-US" dirty="0" smtClean="0"/>
              <a:t>Software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smtClean="0"/>
              <a:t>Smart Surveillance System </a:t>
            </a:r>
          </a:p>
          <a:p>
            <a:pPr marL="800100" lvl="1" indent="-342900">
              <a:buFontTx/>
              <a:buChar char="-"/>
            </a:pPr>
            <a:r>
              <a:rPr lang="en-US" dirty="0" smtClean="0"/>
              <a:t>Face Recognition</a:t>
            </a:r>
          </a:p>
          <a:p>
            <a:pPr marL="800100" lvl="1" indent="-342900">
              <a:buFontTx/>
              <a:buChar char="-"/>
            </a:pPr>
            <a:r>
              <a:rPr lang="en-US" dirty="0" smtClean="0"/>
              <a:t>Number Plate Recognition</a:t>
            </a:r>
          </a:p>
          <a:p>
            <a:pPr marL="800100" lvl="1" indent="-342900">
              <a:buFontTx/>
              <a:buChar char="-"/>
            </a:pPr>
            <a:r>
              <a:rPr lang="en-US" dirty="0" smtClean="0"/>
              <a:t>Sensor based integrated motion detection </a:t>
            </a:r>
          </a:p>
          <a:p>
            <a:pPr lvl="2" indent="0">
              <a:buNone/>
            </a:pPr>
            <a:r>
              <a:rPr lang="en-US" dirty="0" smtClean="0"/>
              <a:t>(Range: 1~2 meter,  Angular coverage : 120°)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35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324600" cy="1371600"/>
          </a:xfrm>
        </p:spPr>
        <p:txBody>
          <a:bodyPr/>
          <a:lstStyle/>
          <a:p>
            <a:r>
              <a:rPr lang="en-US" dirty="0" smtClean="0"/>
              <a:t>Hardware Products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322" y="1447800"/>
            <a:ext cx="1349477" cy="1650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Endosauber (Fully Automatic Endowasher) - Lar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415" y="1450270"/>
            <a:ext cx="2654707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Internal(Shared)\IFALL\Ppt docs\web_design-img-pro1-250x25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828" y="4724400"/>
            <a:ext cx="23145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/>
          <p:nvPr/>
        </p:nvPicPr>
        <p:blipFill rotWithShape="1">
          <a:blip r:embed="rId5"/>
          <a:srcRect l="4094" t="5879" r="53723"/>
          <a:stretch/>
        </p:blipFill>
        <p:spPr>
          <a:xfrm>
            <a:off x="771678" y="2968441"/>
            <a:ext cx="2507226" cy="206075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276600" y="3814154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Remote </a:t>
            </a:r>
            <a:r>
              <a:rPr lang="en-US" b="1" dirty="0"/>
              <a:t>location device controller (IR/RF/GSM/</a:t>
            </a:r>
            <a:r>
              <a:rPr lang="en-US" b="1" dirty="0" err="1"/>
              <a:t>Wifi</a:t>
            </a:r>
            <a:r>
              <a:rPr lang="en-US" b="1" dirty="0"/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67000" y="5339834"/>
            <a:ext cx="324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en-US" b="1" dirty="0" smtClean="0"/>
              <a:t> Door Security Siren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" y="2088564"/>
            <a:ext cx="384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err="1"/>
              <a:t>Endosauber</a:t>
            </a:r>
            <a:r>
              <a:rPr lang="en-US" b="1" dirty="0"/>
              <a:t> washing machine</a:t>
            </a:r>
          </a:p>
        </p:txBody>
      </p:sp>
    </p:spTree>
    <p:extLst>
      <p:ext uri="{BB962C8B-B14F-4D97-AF65-F5344CB8AC3E}">
        <p14:creationId xmlns:p14="http://schemas.microsoft.com/office/powerpoint/2010/main" val="1091738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324600" cy="1371600"/>
          </a:xfrm>
        </p:spPr>
        <p:txBody>
          <a:bodyPr/>
          <a:lstStyle/>
          <a:p>
            <a:r>
              <a:rPr lang="en-US" dirty="0" smtClean="0"/>
              <a:t>Hardware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 smtClean="0"/>
              <a:t>Serial communication based USB data storage controller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30" name="Picture 6" descr="D:\Internal(Shared)\IFALL\Ppt docs\813_8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15" b="16355"/>
          <a:stretch/>
        </p:blipFill>
        <p:spPr bwMode="auto">
          <a:xfrm>
            <a:off x="762000" y="2286000"/>
            <a:ext cx="7620000" cy="3923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208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76400" y="3048000"/>
            <a:ext cx="5791200" cy="7620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0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199</TotalTime>
  <Words>170</Words>
  <Application>Microsoft Office PowerPoint</Application>
  <PresentationFormat>On-screen Show (4:3)</PresentationFormat>
  <Paragraphs>48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Essential</vt:lpstr>
      <vt:lpstr>I4ALL</vt:lpstr>
      <vt:lpstr>Agenda</vt:lpstr>
      <vt:lpstr>Introduction</vt:lpstr>
      <vt:lpstr>Objective</vt:lpstr>
      <vt:lpstr>PowerPoint Presentation</vt:lpstr>
      <vt:lpstr>Software Products</vt:lpstr>
      <vt:lpstr>Hardware Products</vt:lpstr>
      <vt:lpstr>Hardware Products</vt:lpstr>
      <vt:lpstr>Thank You</vt:lpstr>
    </vt:vector>
  </TitlesOfParts>
  <Company>IGATECORP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IFALL</dc:title>
  <dc:creator>Jignesh N Vasoya</dc:creator>
  <cp:lastModifiedBy>Jignesh N Vasoya</cp:lastModifiedBy>
  <cp:revision>37</cp:revision>
  <dcterms:created xsi:type="dcterms:W3CDTF">2016-08-10T10:44:12Z</dcterms:created>
  <dcterms:modified xsi:type="dcterms:W3CDTF">2016-08-11T09:13:44Z</dcterms:modified>
</cp:coreProperties>
</file>