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9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8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7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4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C741-7F89-46E6-AACD-BF36A7ADEA95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301-FF7F-42A8-86D1-928759A8F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1470025"/>
          </a:xfrm>
        </p:spPr>
        <p:txBody>
          <a:bodyPr/>
          <a:lstStyle/>
          <a:p>
            <a:r>
              <a:rPr lang="en-IN" b="1" dirty="0" err="1" smtClean="0"/>
              <a:t>All_About_Stock</a:t>
            </a:r>
            <a:r>
              <a:rPr lang="en-IN" b="1" dirty="0" smtClean="0"/>
              <a:t> (</a:t>
            </a:r>
            <a:r>
              <a:rPr lang="en-IN" b="1" dirty="0" err="1" smtClean="0"/>
              <a:t>ChatBot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3861048"/>
            <a:ext cx="6400800" cy="204063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Group99</a:t>
            </a:r>
          </a:p>
          <a:p>
            <a:r>
              <a:rPr lang="en-IN" b="1" dirty="0" smtClean="0"/>
              <a:t>		-</a:t>
            </a:r>
            <a:r>
              <a:rPr lang="en-IN" b="1" dirty="0" err="1" smtClean="0"/>
              <a:t>Jignesh</a:t>
            </a:r>
            <a:endParaRPr lang="en-IN" b="1" dirty="0" smtClean="0"/>
          </a:p>
          <a:p>
            <a:r>
              <a:rPr lang="en-IN" b="1" dirty="0" smtClean="0"/>
              <a:t>	       -</a:t>
            </a:r>
            <a:r>
              <a:rPr lang="en-IN" b="1" dirty="0" err="1" smtClean="0"/>
              <a:t>Suraj</a:t>
            </a:r>
            <a:endParaRPr lang="en-IN" b="1" dirty="0" smtClean="0"/>
          </a:p>
          <a:p>
            <a:r>
              <a:rPr lang="en-IN" b="1" dirty="0" smtClean="0"/>
              <a:t>		 -Krishna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68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IN" dirty="0" smtClean="0"/>
              <a:t>Complex understanding for the new user to know the world of stocks.</a:t>
            </a:r>
          </a:p>
          <a:p>
            <a:endParaRPr lang="en-IN" dirty="0" smtClean="0"/>
          </a:p>
          <a:p>
            <a:r>
              <a:rPr lang="en-IN" dirty="0" smtClean="0"/>
              <a:t>Difficulty in understanding for the new </a:t>
            </a:r>
            <a:r>
              <a:rPr lang="en-IN" dirty="0" err="1" smtClean="0"/>
              <a:t>investers</a:t>
            </a:r>
            <a:r>
              <a:rPr lang="en-IN" dirty="0" smtClean="0"/>
              <a:t> to invest </a:t>
            </a:r>
            <a:r>
              <a:rPr lang="en-IN" dirty="0" err="1" smtClean="0"/>
              <a:t>i.e</a:t>
            </a:r>
            <a:r>
              <a:rPr lang="en-IN" dirty="0" smtClean="0"/>
              <a:t> to buy or sell shares.</a:t>
            </a:r>
          </a:p>
          <a:p>
            <a:endParaRPr lang="en-IN" dirty="0"/>
          </a:p>
          <a:p>
            <a:r>
              <a:rPr lang="en-IN" dirty="0" smtClean="0"/>
              <a:t>Difficult to understand the direct market </a:t>
            </a:r>
            <a:r>
              <a:rPr lang="en-IN" dirty="0" err="1" smtClean="0"/>
              <a:t>sensex</a:t>
            </a:r>
            <a:r>
              <a:rPr lang="en-IN" dirty="0" smtClean="0"/>
              <a:t>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All_about_Stock</a:t>
            </a:r>
            <a:r>
              <a:rPr lang="en-IN" dirty="0" smtClean="0"/>
              <a:t> is a web based </a:t>
            </a:r>
            <a:r>
              <a:rPr lang="en-IN" dirty="0" err="1" smtClean="0"/>
              <a:t>chatBot</a:t>
            </a:r>
            <a:r>
              <a:rPr lang="en-IN" dirty="0" smtClean="0"/>
              <a:t>, intended to provide information about basic idea about share market for newbie.</a:t>
            </a:r>
          </a:p>
          <a:p>
            <a:endParaRPr lang="en-IN" dirty="0" smtClean="0"/>
          </a:p>
          <a:p>
            <a:r>
              <a:rPr lang="en-IN" dirty="0" smtClean="0"/>
              <a:t>It can also interact with user regarding the stock values of the company.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Chatbot</a:t>
            </a:r>
            <a:r>
              <a:rPr lang="en-IN" dirty="0" smtClean="0"/>
              <a:t> uses dataset of different stocks and gives results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8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ChatBot</a:t>
            </a:r>
            <a:r>
              <a:rPr lang="en-IN" sz="2400" dirty="0" smtClean="0"/>
              <a:t> is made using </a:t>
            </a:r>
            <a:r>
              <a:rPr lang="en-IN" sz="2400" dirty="0" err="1" smtClean="0"/>
              <a:t>DialgFlow</a:t>
            </a:r>
            <a:r>
              <a:rPr lang="en-IN" sz="2400" dirty="0" smtClean="0"/>
              <a:t> for Backend and basic </a:t>
            </a:r>
            <a:r>
              <a:rPr lang="en-IN" sz="2400" dirty="0" err="1" smtClean="0"/>
              <a:t>webDevelopment</a:t>
            </a:r>
            <a:r>
              <a:rPr lang="en-IN" sz="2400" dirty="0" smtClean="0"/>
              <a:t> tools for frontend.</a:t>
            </a:r>
          </a:p>
          <a:p>
            <a:r>
              <a:rPr lang="en-IN" sz="2400" dirty="0" smtClean="0"/>
              <a:t>The </a:t>
            </a:r>
            <a:r>
              <a:rPr lang="en-IN" sz="2400" dirty="0" err="1" smtClean="0"/>
              <a:t>dataSet</a:t>
            </a:r>
            <a:r>
              <a:rPr lang="en-IN" sz="2400" dirty="0" smtClean="0"/>
              <a:t> is provided to backend by giving stock values of company in .zip format, which is comprised of </a:t>
            </a:r>
            <a:r>
              <a:rPr lang="en-IN" sz="2400" dirty="0" err="1" smtClean="0"/>
              <a:t>json</a:t>
            </a:r>
            <a:r>
              <a:rPr lang="en-IN" sz="2400" dirty="0" smtClean="0"/>
              <a:t> files of intent and Entity for learning of data.</a:t>
            </a:r>
          </a:p>
          <a:p>
            <a:r>
              <a:rPr lang="en-IN" sz="2400" dirty="0" smtClean="0"/>
              <a:t>The user communicates through front-end querying our  </a:t>
            </a:r>
            <a:r>
              <a:rPr lang="en-IN" sz="2400" dirty="0" err="1" smtClean="0"/>
              <a:t>ChatBot</a:t>
            </a:r>
            <a:r>
              <a:rPr lang="en-IN" sz="2400" dirty="0" smtClean="0"/>
              <a:t> which gives result based on intent of the query and entity, if not then gives output based on default </a:t>
            </a:r>
            <a:r>
              <a:rPr lang="en-IN" sz="2400" dirty="0" err="1" smtClean="0"/>
              <a:t>fallback</a:t>
            </a:r>
            <a:r>
              <a:rPr lang="en-IN" sz="2400" dirty="0" smtClean="0"/>
              <a:t> intent.</a:t>
            </a:r>
          </a:p>
          <a:p>
            <a:r>
              <a:rPr lang="en-IN" sz="2400" dirty="0" smtClean="0"/>
              <a:t>The Basic Small Talk bot is provided by </a:t>
            </a:r>
            <a:r>
              <a:rPr lang="en-IN" sz="2400" dirty="0" err="1" smtClean="0"/>
              <a:t>Dialoglow</a:t>
            </a:r>
            <a:r>
              <a:rPr lang="en-IN" sz="2400" dirty="0" smtClean="0"/>
              <a:t> for welcome intent and others.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08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800" y="3212976"/>
            <a:ext cx="3590056" cy="2913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H="1">
            <a:off x="8686800" y="1268760"/>
            <a:ext cx="853752" cy="14887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766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Advantages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1257360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Convenient way to understand the stocks market basics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User-friendly bot.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 Easily-understandable stock values or individual company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36442" y="350100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Disadvantages</a:t>
            </a:r>
            <a:endParaRPr lang="en-IN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5716" y="4437112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Cannot Predict the current or future high trends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err="1" smtClean="0"/>
              <a:t>ChatBot</a:t>
            </a:r>
            <a:r>
              <a:rPr lang="en-IN" sz="2400" dirty="0" smtClean="0"/>
              <a:t> only gives extreme values all day for a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8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225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All_About_Stock (ChatBot)</vt:lpstr>
      <vt:lpstr>Problem Statement</vt:lpstr>
      <vt:lpstr>Abstract</vt:lpstr>
      <vt:lpstr>Working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All_About_Stock</dc:title>
  <dc:creator>Admin</dc:creator>
  <cp:lastModifiedBy>Admin</cp:lastModifiedBy>
  <cp:revision>4</cp:revision>
  <dcterms:created xsi:type="dcterms:W3CDTF">2018-03-18T03:55:34Z</dcterms:created>
  <dcterms:modified xsi:type="dcterms:W3CDTF">2018-03-18T04:30:30Z</dcterms:modified>
</cp:coreProperties>
</file>