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19" autoAdjust="0"/>
  </p:normalViewPr>
  <p:slideViewPr>
    <p:cSldViewPr snapToGrid="0">
      <p:cViewPr varScale="1">
        <p:scale>
          <a:sx n="58" d="100"/>
          <a:sy n="58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9A10E-4EB7-4E4D-B33D-D23FDB41188F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F6146-F20A-48E1-A832-4D5E51DB4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2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 minute presentation, ITAR information redacted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Difficulties: passive regulation sensitive to changes – biggest challenge related to project</a:t>
            </a:r>
          </a:p>
          <a:p>
            <a:r>
              <a:rPr lang="en-US" dirty="0"/>
              <a:t>Transient </a:t>
            </a:r>
            <a:r>
              <a:rPr lang="en-US" dirty="0" err="1"/>
              <a:t>conds</a:t>
            </a:r>
            <a:r>
              <a:rPr lang="en-US" dirty="0"/>
              <a:t>: also steady state pressure fluctuations within control loop tolerance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T_range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ITAR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P_range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8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Modularity: because it’s passive control small design changes or improved data completely change things. Engine is guaranteed to change, matter of when and how much not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F6146-F20A-48E1-A832-4D5E51DB40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A96F-BCDB-4CEF-8B44-8679C594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F63A2-9FE1-4B41-9C5D-F1B7909AE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E02F-6C7E-4038-A53B-089D8E0A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2C75-9185-4B2C-81D2-39E4110B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BF9A-C255-4B3F-8D38-D8B48A5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0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1528-9C5C-4C14-9521-56C4F641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73C5F-E169-495D-A54E-5EDE4CE8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CEB2-689A-4741-8487-ADC4A43A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0E160-55F8-4BED-B193-188489B3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CD35-9025-4FB4-8575-7E9518F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7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E1AA-35D9-4F2D-A18C-263923E42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94D0-2F50-4C9D-BD7A-48E4AB645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AEF9-AB76-4A50-AD6D-8327AE27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DAB3-3458-4F0E-96EA-D0B4117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B7ED-6A34-4059-BAA4-91D14EC8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B4D1-C180-4091-B4F7-5A3C661B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4B1B-2005-4960-BA6D-1CCA49D5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7EC0-7736-4951-8824-FD86AE11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BB6F2-FBE9-4BF1-B5D8-F2315A40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AEA6-F368-41CE-9683-90780846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88B7-836D-40A1-BA78-93D7A016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BA9B-8025-4CB0-BFA3-1BD2F85A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806C-42F8-4EB4-A05D-987B50C1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2B9C-4573-4924-8757-DB8AC10F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336A1-7F05-42D6-8FC6-263335FD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4CF-0FB1-4E59-8FD3-4CA4B68A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41CC-1CB6-4FE9-9AEC-ADA97D2AF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F68A-F41D-4E14-BFFE-50E4FE6F4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0F79-6156-42CF-AAD3-4275485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16C6E-5947-49D4-AAFE-A90D6F01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5305C-4EA4-47A7-956F-036E9A12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918-1630-4701-BBF2-031F3D7A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823B-700E-4526-BAB6-8B324259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B2661-73FC-4C66-B247-82BA7CEB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F02B-72DF-41E2-866B-B40F3761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C880B-EEEE-47A2-AF7E-2B312122A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709D4-29D2-49EB-96AC-2C7378FE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9714D-7FC7-497D-8946-0B4949D6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B6062-F9DE-4AE0-8CF9-419A3FAA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DF90-6504-4B7D-9C72-A17F8650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26417-0B84-437A-905E-2218F1E3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38BCC-42FC-4D93-BB03-B927B318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EFC5E-FC92-4263-B7A9-3EC1BC95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3FBA39-059B-4E21-95D1-6EECE500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C4574-1D04-4269-9AC9-AC5D1AC7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9C06-CA72-4C76-B5F5-2BD62871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ABBD-BAB1-44DC-B833-6733A29F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1834-892E-41D0-B8FE-F3C73BF7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EACAA-2F7F-414E-A0A8-6394F140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63844-F43B-407B-B615-76EA25AF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0EBD7-FBBD-48C5-B555-085FD191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7D363-7032-452C-B853-68F4AE50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4BD-1D98-4AE5-BEBA-008F09B1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CC3D2-39DA-4CB8-B93D-2E19E1AC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DA04-2A86-4498-B822-01C7A0C0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FE05-ABF0-4408-9F1C-4503A5F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760B-25B0-4C9A-B11C-71A4C8E0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0D6D6-AB03-4BCF-8972-3F9B6D01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6C46-9D83-4790-98B7-B140ACA2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5B29A-F370-41CA-926E-6AA83C62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08BE-17BB-49B4-AB4F-EB9392B58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216E-208F-4322-AED9-1FD19B893EF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3DEA-95DA-4FEB-885A-6509FE740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CE66-18A1-4B31-A660-87987E143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B29C-7453-4EF8-B670-B8ECBD8C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6A3F5-DB95-4CEE-BCD4-F112DCC95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Cavitating Venturi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9A8A7-D9DD-473E-8838-ABD33910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REP 1 CDR Jack Igoe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6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86EF0-5384-48BB-AFAF-8F8AB3DE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Project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082E-D429-419E-8D27-5E46B8D6A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Problem:</a:t>
            </a:r>
          </a:p>
          <a:p>
            <a:r>
              <a:rPr lang="en-US" sz="2000" dirty="0"/>
              <a:t>Getting propellant into the engine according to propulsion’s requirements</a:t>
            </a:r>
          </a:p>
          <a:p>
            <a:pPr lvl="1"/>
            <a:r>
              <a:rPr lang="en-US" sz="1600" dirty="0"/>
              <a:t>Mass flow rate can be passively regulated with a cavitating venturi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Function:</a:t>
            </a:r>
          </a:p>
          <a:p>
            <a:r>
              <a:rPr lang="en-US" sz="2000" dirty="0"/>
              <a:t>Decrease throat area to reach vapor pressure and cause cavitation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Difficulties:</a:t>
            </a:r>
          </a:p>
          <a:p>
            <a:r>
              <a:rPr lang="en-US" sz="2000" dirty="0"/>
              <a:t>Uncertainties</a:t>
            </a:r>
          </a:p>
          <a:p>
            <a:pPr lvl="1"/>
            <a:r>
              <a:rPr lang="en-US" sz="1600" dirty="0"/>
              <a:t>Propulsion error tolerance, operating temperatures, transient conditions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327BB0-6C8A-4202-A9D9-358ACCC2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36" y="4677497"/>
            <a:ext cx="4275324" cy="1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8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57070-FD68-4E74-9084-9C1864DB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Sizing Calculator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9597-8BED-4276-AE28-2CDE6F52F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Cd and pressure recovery given by manufacturer</a:t>
            </a:r>
          </a:p>
          <a:p>
            <a:r>
              <a:rPr lang="en-US" sz="2000" dirty="0"/>
              <a:t>Choose design inputs</a:t>
            </a:r>
          </a:p>
          <a:p>
            <a:r>
              <a:rPr lang="en-US" sz="2000" dirty="0"/>
              <a:t>Initial pressure sensitivity calculations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CDC16-ED39-45E2-B8F9-EAC38625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77" y="5089794"/>
            <a:ext cx="2597446" cy="901891"/>
          </a:xfrm>
          <a:prstGeom prst="rect">
            <a:avLst/>
          </a:prstGeom>
        </p:spPr>
      </p:pic>
      <p:pic>
        <p:nvPicPr>
          <p:cNvPr id="7" name="Picture 6" descr="A picture containing person, holding, person&#10;&#10;Description automatically generated">
            <a:extLst>
              <a:ext uri="{FF2B5EF4-FFF2-40B4-BE49-F238E27FC236}">
                <a16:creationId xmlns:a16="http://schemas.microsoft.com/office/drawing/2014/main" id="{90325A11-7F90-4131-8C13-4E0152EB6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32" y="2276417"/>
            <a:ext cx="514421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EFD6-58EE-47D8-B44F-49F89D3B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F578-4DB4-4AD0-9A85-ECF7098D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script</a:t>
            </a:r>
          </a:p>
          <a:p>
            <a:r>
              <a:rPr lang="en-US" dirty="0"/>
              <a:t>Input temperature and pressure ranges, design inputs</a:t>
            </a:r>
          </a:p>
          <a:p>
            <a:r>
              <a:rPr lang="en-US" dirty="0"/>
              <a:t>Temperature </a:t>
            </a:r>
            <a:r>
              <a:rPr lang="en-US" dirty="0">
                <a:sym typeface="Wingdings" panose="05000000000000000000" pitchFamily="2" charset="2"/>
              </a:rPr>
              <a:t> vapor pressure (equations pulled from NIST)</a:t>
            </a:r>
          </a:p>
          <a:p>
            <a:r>
              <a:rPr lang="en-US" dirty="0">
                <a:sym typeface="Wingdings" panose="05000000000000000000" pitchFamily="2" charset="2"/>
              </a:rPr>
              <a:t>Pressure  affects </a:t>
            </a:r>
            <a:r>
              <a:rPr lang="en-US" dirty="0" err="1">
                <a:sym typeface="Wingdings" panose="05000000000000000000" pitchFamily="2" charset="2"/>
              </a:rPr>
              <a:t>dP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02A23-ACAC-4DF1-8D7A-83D1A102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719" y="3745849"/>
            <a:ext cx="47625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6597F-4FEC-4021-89E7-CE351FE8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Results</a:t>
            </a:r>
            <a:br>
              <a:rPr lang="en-US" sz="3700" dirty="0"/>
            </a:br>
            <a:br>
              <a:rPr lang="en-US" sz="3700" dirty="0"/>
            </a:br>
            <a:r>
              <a:rPr lang="en-US" sz="2400" dirty="0"/>
              <a:t>Mass flow rate as a function of temperature with incremented pressure values</a:t>
            </a: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B23C1104-7D11-42E7-9042-E7C505FC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63" y="664308"/>
            <a:ext cx="8180386" cy="5600340"/>
          </a:xfrm>
        </p:spPr>
      </p:pic>
    </p:spTree>
    <p:extLst>
      <p:ext uri="{BB962C8B-B14F-4D97-AF65-F5344CB8AC3E}">
        <p14:creationId xmlns:p14="http://schemas.microsoft.com/office/powerpoint/2010/main" val="254887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DD7B-CF29-4E76-86C2-1115B5BF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CD07-FBAD-49D8-911D-7A2AABE4D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215D-D75D-4B02-861A-FF120DE80D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Integrate REFPROP, apply density changes</a:t>
            </a:r>
          </a:p>
          <a:p>
            <a:r>
              <a:rPr lang="en-US" dirty="0"/>
              <a:t>Cryogenic shrinkage at throat</a:t>
            </a:r>
          </a:p>
          <a:p>
            <a:r>
              <a:rPr lang="en-US" dirty="0"/>
              <a:t>GFSSP sim</a:t>
            </a:r>
          </a:p>
          <a:p>
            <a:r>
              <a:rPr lang="en-US" dirty="0"/>
              <a:t>Tests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A2CA7-5733-4AB3-8534-B93C6A415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Things I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BD2B3-D6D6-4B2A-8DD5-783B69ADC9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Engine tolerances are complex</a:t>
            </a:r>
          </a:p>
          <a:p>
            <a:r>
              <a:rPr lang="en-US" dirty="0"/>
              <a:t>Modularity is the most important goal for this kind of project</a:t>
            </a:r>
          </a:p>
        </p:txBody>
      </p:sp>
    </p:spTree>
    <p:extLst>
      <p:ext uri="{BB962C8B-B14F-4D97-AF65-F5344CB8AC3E}">
        <p14:creationId xmlns:p14="http://schemas.microsoft.com/office/powerpoint/2010/main" val="1905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221</Words>
  <Application>Microsoft Office PowerPoint</Application>
  <PresentationFormat>Widescreen</PresentationFormat>
  <Paragraphs>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Cavitating Venturi</vt:lpstr>
      <vt:lpstr>Project Overview</vt:lpstr>
      <vt:lpstr>Sizing Calculator</vt:lpstr>
      <vt:lpstr>Analysis</vt:lpstr>
      <vt:lpstr>Results  Mass flow rate as a function of temperature with incremented pressure values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Cavitating Venturi</dc:title>
  <dc:creator>Jack Igoe</dc:creator>
  <cp:lastModifiedBy>Jack Igoe</cp:lastModifiedBy>
  <cp:revision>12</cp:revision>
  <dcterms:created xsi:type="dcterms:W3CDTF">2020-05-07T21:02:57Z</dcterms:created>
  <dcterms:modified xsi:type="dcterms:W3CDTF">2020-07-08T17:05:01Z</dcterms:modified>
</cp:coreProperties>
</file>