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97" r:id="rId3"/>
    <p:sldId id="259" r:id="rId4"/>
    <p:sldId id="298" r:id="rId5"/>
    <p:sldId id="268" r:id="rId6"/>
    <p:sldId id="299" r:id="rId7"/>
    <p:sldId id="301" r:id="rId8"/>
    <p:sldId id="273" r:id="rId9"/>
    <p:sldId id="300" r:id="rId10"/>
    <p:sldId id="304" r:id="rId11"/>
    <p:sldId id="303" r:id="rId12"/>
    <p:sldId id="302" r:id="rId13"/>
    <p:sldId id="305" r:id="rId14"/>
    <p:sldId id="306" r:id="rId15"/>
    <p:sldId id="307" r:id="rId16"/>
    <p:sldId id="30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2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CC9AB-9C64-49FA-A7D5-335315E5F239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7DF7-A9EB-4A02-95AD-6130F1EE6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D92C-0935-4706-9628-EE52623D07F3}" type="datetime1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AE8-C608-4760-B525-89090519E12B}" type="datetime1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C2D3-DFD0-4924-9995-83FA91A1CD3F}" type="datetime1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1C90-A920-420B-A90C-983E4041AF72}" type="datetime1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1F59-33A7-4E64-ACAE-1026B7DBAF30}" type="datetime1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9E8D-9F2D-4738-916B-9B350C72AD13}" type="datetime1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161-8194-4C97-93AC-BE4D1E7F0E17}" type="datetime1">
              <a:rPr lang="en-US" smtClean="0"/>
              <a:pPr/>
              <a:t>12/28/2012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A94A-6DC5-4262-A80D-A8E10ECE8AE5}" type="datetime1">
              <a:rPr lang="en-US" smtClean="0"/>
              <a:pPr/>
              <a:t>12/28/2012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2D5-81BD-46A8-84B0-1C5184980EF0}" type="datetime1">
              <a:rPr lang="en-US" smtClean="0"/>
              <a:pPr/>
              <a:t>12/28/2012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2F9-9D5E-4085-905A-DFB914F47261}" type="datetime1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8576-2B2E-4E3E-80C2-38A333E493FF}" type="datetime1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1066-9A5E-4AA8-8077-76957CB8A9FC}" type="datetime1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597" y="914400"/>
            <a:ext cx="797285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Recalls and Putbacks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2422" y="891415"/>
            <a:ext cx="7230977" cy="362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515777" y="6071119"/>
            <a:ext cx="256254" cy="2716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83771" y="6096000"/>
            <a:ext cx="2960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fields included in Access Port_Trans Table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027" y="1600200"/>
            <a:ext cx="6845758" cy="266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91157" y="4952028"/>
            <a:ext cx="553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TransType (Expr1014) = </a:t>
            </a:r>
            <a:r>
              <a:rPr lang="en-US" sz="1200" dirty="0" smtClean="0"/>
              <a:t>"Sale";"Collection";"Distribution";"Interest";"</a:t>
            </a:r>
            <a:r>
              <a:rPr lang="en-US" sz="1200" dirty="0" smtClean="0"/>
              <a:t>Investment”</a:t>
            </a:r>
            <a:endParaRPr lang="en-US" sz="1200" dirty="0" smtClean="0"/>
          </a:p>
        </p:txBody>
      </p:sp>
      <p:pic>
        <p:nvPicPr>
          <p:cNvPr id="10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515777" y="6071119"/>
            <a:ext cx="256254" cy="27162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83771" y="6096000"/>
            <a:ext cx="2960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fields included in Access Port_Trans Table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693722" y="2475802"/>
            <a:ext cx="939282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pic>
        <p:nvPicPr>
          <p:cNvPr id="13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8545402" y="2337398"/>
            <a:ext cx="256254" cy="271624"/>
          </a:xfrm>
          <a:prstGeom prst="rect">
            <a:avLst/>
          </a:prstGeom>
          <a:noFill/>
        </p:spPr>
      </p:pic>
      <p:sp>
        <p:nvSpPr>
          <p:cNvPr id="14" name="Down Arrow 13"/>
          <p:cNvSpPr/>
          <p:nvPr/>
        </p:nvSpPr>
        <p:spPr>
          <a:xfrm rot="13532382">
            <a:off x="7451097" y="2526667"/>
            <a:ext cx="183831" cy="418617"/>
          </a:xfrm>
          <a:prstGeom prst="downArrow">
            <a:avLst>
              <a:gd name="adj1" fmla="val 50000"/>
              <a:gd name="adj2" fmla="val 51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96896" y="3856926"/>
            <a:ext cx="939282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pic>
        <p:nvPicPr>
          <p:cNvPr id="16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8548576" y="3718522"/>
            <a:ext cx="256254" cy="271624"/>
          </a:xfrm>
          <a:prstGeom prst="rect">
            <a:avLst/>
          </a:prstGeom>
          <a:noFill/>
        </p:spPr>
      </p:pic>
      <p:sp>
        <p:nvSpPr>
          <p:cNvPr id="17" name="Down Arrow 16"/>
          <p:cNvSpPr/>
          <p:nvPr/>
        </p:nvSpPr>
        <p:spPr>
          <a:xfrm rot="18836102">
            <a:off x="7486020" y="3590292"/>
            <a:ext cx="183831" cy="418617"/>
          </a:xfrm>
          <a:prstGeom prst="downArrow">
            <a:avLst>
              <a:gd name="adj1" fmla="val 50000"/>
              <a:gd name="adj2" fmla="val 51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767070" cy="427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515777" y="6080450"/>
            <a:ext cx="256254" cy="2716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83771" y="6105331"/>
            <a:ext cx="2960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fields included in Access Port_Trans Table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922" y="1061741"/>
            <a:ext cx="7787477" cy="325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515777" y="6080450"/>
            <a:ext cx="256254" cy="2716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83771" y="6105331"/>
            <a:ext cx="2960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fields included in Access Port_Trans Table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502" y="1333241"/>
            <a:ext cx="7876698" cy="285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515777" y="6080450"/>
            <a:ext cx="256254" cy="27162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83771" y="6105331"/>
            <a:ext cx="2960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fields included in Access Port_Trans Table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617" y="2514600"/>
            <a:ext cx="668440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515777" y="6080450"/>
            <a:ext cx="256254" cy="2716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83771" y="6105331"/>
            <a:ext cx="2960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fields included in Access Port_Trans Table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295400"/>
            <a:ext cx="2971800" cy="295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371600"/>
            <a:ext cx="2895600" cy="2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464820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Sales (TotalSales) = </a:t>
            </a:r>
            <a:r>
              <a:rPr lang="en-US" sz="1200" dirty="0" smtClean="0"/>
              <a:t>IIf([FrmSupSales].[Form]![TotalSales]&gt;0,[FrmSupSales].[Form]![TotalSales],0)</a:t>
            </a:r>
            <a:endParaRPr lang="en-US" sz="1200" dirty="0" smtClean="0"/>
          </a:p>
          <a:p>
            <a:r>
              <a:rPr lang="en-US" sz="1200" dirty="0" smtClean="0"/>
              <a:t>Collections (TotalCol) = </a:t>
            </a:r>
            <a:r>
              <a:rPr lang="en-US" sz="1200" dirty="0" smtClean="0"/>
              <a:t>IIf([FrmSupCollections].[Form]![TotalCollections]&gt;0,[FrmSupCollections].[Form]![TotalCollections],0)</a:t>
            </a:r>
            <a:endParaRPr lang="en-US" sz="1200" dirty="0" smtClean="0"/>
          </a:p>
          <a:p>
            <a:r>
              <a:rPr lang="en-US" sz="1200" dirty="0" smtClean="0"/>
              <a:t>Cash Position (CashPos</a:t>
            </a:r>
            <a:r>
              <a:rPr lang="en-US" sz="1200" dirty="0" smtClean="0"/>
              <a:t>) </a:t>
            </a:r>
            <a:r>
              <a:rPr lang="en-US" sz="1200" dirty="0" smtClean="0"/>
              <a:t>= ([</a:t>
            </a:r>
            <a:r>
              <a:rPr lang="en-US" sz="1200" dirty="0" smtClean="0"/>
              <a:t>TotalSales]+[TotalCol])-[PP</a:t>
            </a:r>
            <a:r>
              <a:rPr lang="en-US" sz="1200" dirty="0" smtClean="0"/>
              <a:t>] </a:t>
            </a:r>
            <a:r>
              <a:rPr lang="en-US" sz="1200" dirty="0" smtClean="0">
                <a:sym typeface="Wingdings" pitchFamily="2" charset="2"/>
              </a:rPr>
              <a:t> where PP = PurchasePrice</a:t>
            </a:r>
            <a:endParaRPr lang="en-US" sz="1200" dirty="0" smtClean="0"/>
          </a:p>
          <a:p>
            <a:r>
              <a:rPr lang="en-US" sz="1200" dirty="0" smtClean="0"/>
              <a:t>Distributions (TotalDist</a:t>
            </a:r>
            <a:r>
              <a:rPr lang="en-US" sz="1200" dirty="0" smtClean="0"/>
              <a:t>) = </a:t>
            </a:r>
            <a:r>
              <a:rPr lang="en-US" sz="1200" dirty="0" smtClean="0"/>
              <a:t>IIf</a:t>
            </a:r>
            <a:r>
              <a:rPr lang="en-US" sz="1200" dirty="0" smtClean="0"/>
              <a:t>([FrmSupDist].[Form]![TotalDist]&gt;0,[FrmSupDist].[Form]![TotalDist],0)</a:t>
            </a:r>
            <a:endParaRPr lang="en-US" sz="1200" dirty="0" smtClean="0"/>
          </a:p>
          <a:p>
            <a:r>
              <a:rPr lang="en-US" sz="1200" dirty="0" smtClean="0"/>
              <a:t>Investor $ (TotalInv</a:t>
            </a:r>
            <a:r>
              <a:rPr lang="en-US" sz="1200" dirty="0" smtClean="0"/>
              <a:t>$) = I</a:t>
            </a:r>
            <a:r>
              <a:rPr lang="en-US" sz="1200" dirty="0" smtClean="0"/>
              <a:t>If</a:t>
            </a:r>
            <a:r>
              <a:rPr lang="en-US" sz="1200" dirty="0" smtClean="0"/>
              <a:t>([FrmSupInvest].[Form]![TotalInv$]&gt;0,[FrmSupInvest].[Form]![TotalInv$],0)</a:t>
            </a:r>
            <a:endParaRPr lang="en-US" sz="1200" dirty="0" smtClean="0"/>
          </a:p>
          <a:p>
            <a:r>
              <a:rPr lang="en-US" sz="1200" dirty="0" smtClean="0"/>
              <a:t>Inv Profit (Inv$Out</a:t>
            </a:r>
            <a:r>
              <a:rPr lang="en-US" sz="1200" dirty="0" smtClean="0"/>
              <a:t>) = </a:t>
            </a:r>
            <a:r>
              <a:rPr lang="en-US" sz="1200" dirty="0" smtClean="0"/>
              <a:t>[</a:t>
            </a:r>
            <a:r>
              <a:rPr lang="en-US" sz="1200" dirty="0" smtClean="0"/>
              <a:t>TotalDist]-[TotalInv$]</a:t>
            </a:r>
            <a:endParaRPr lang="en-US" sz="1200" dirty="0" smtClean="0"/>
          </a:p>
          <a:p>
            <a:r>
              <a:rPr lang="en-US" sz="1200" dirty="0" smtClean="0"/>
              <a:t>Interest </a:t>
            </a:r>
            <a:r>
              <a:rPr lang="en-US" sz="1200" dirty="0" smtClean="0"/>
              <a:t>Paid To-Date (Text52) = </a:t>
            </a:r>
            <a:r>
              <a:rPr lang="en-US" sz="1200" dirty="0" smtClean="0"/>
              <a:t>IIf</a:t>
            </a:r>
            <a:r>
              <a:rPr lang="en-US" sz="1200" dirty="0" smtClean="0"/>
              <a:t>([FrmSupInterest].[Form]![TotalInt]&gt;0,[FrmSupInterest].[Form]![TotalInt],0)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932646" y="1422919"/>
            <a:ext cx="1281404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32646" y="1693507"/>
            <a:ext cx="1281404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932646" y="2001417"/>
            <a:ext cx="1281404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932646" y="2421294"/>
            <a:ext cx="1281404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932646" y="2691882"/>
            <a:ext cx="1281404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932646" y="3018453"/>
            <a:ext cx="1281404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32646" y="3438331"/>
            <a:ext cx="1281404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88571" y="885631"/>
            <a:ext cx="2480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Screen shot below of populated data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Recalls and Putbacks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2" y="649569"/>
            <a:ext cx="8700018" cy="4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5505450"/>
            <a:ext cx="314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Seller = Port_Acq.Seller</a:t>
            </a:r>
          </a:p>
          <a:p>
            <a:r>
              <a:rPr lang="en-US" sz="1200" dirty="0" smtClean="0"/>
              <a:t>CostBasis = Port_Acq.CostBasis</a:t>
            </a:r>
          </a:p>
          <a:p>
            <a:r>
              <a:rPr lang="en-US" sz="1200" dirty="0" smtClean="0"/>
              <a:t>AmtReceivable = [CostBasis]*[FaceValueofAcct]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2931" y="4685523"/>
            <a:ext cx="1281404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71796" y="4688633"/>
            <a:ext cx="1281404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375918" y="4159898"/>
            <a:ext cx="939282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pic>
        <p:nvPicPr>
          <p:cNvPr id="23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7227598" y="4021494"/>
            <a:ext cx="256254" cy="271624"/>
          </a:xfrm>
          <a:prstGeom prst="rect">
            <a:avLst/>
          </a:prstGeom>
          <a:noFill/>
        </p:spPr>
      </p:pic>
      <p:sp>
        <p:nvSpPr>
          <p:cNvPr id="24" name="Down Arrow 23"/>
          <p:cNvSpPr/>
          <p:nvPr/>
        </p:nvSpPr>
        <p:spPr>
          <a:xfrm rot="13532382">
            <a:off x="6133293" y="4210763"/>
            <a:ext cx="183831" cy="418617"/>
          </a:xfrm>
          <a:prstGeom prst="downArrow">
            <a:avLst>
              <a:gd name="adj1" fmla="val 50000"/>
              <a:gd name="adj2" fmla="val 51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21771" y="4085527"/>
            <a:ext cx="939282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pic>
        <p:nvPicPr>
          <p:cNvPr id="26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4373451" y="3947123"/>
            <a:ext cx="256254" cy="271624"/>
          </a:xfrm>
          <a:prstGeom prst="rect">
            <a:avLst/>
          </a:prstGeom>
          <a:noFill/>
        </p:spPr>
      </p:pic>
      <p:sp>
        <p:nvSpPr>
          <p:cNvPr id="27" name="Down Arrow 26"/>
          <p:cNvSpPr/>
          <p:nvPr/>
        </p:nvSpPr>
        <p:spPr>
          <a:xfrm rot="13532382">
            <a:off x="3279146" y="4136392"/>
            <a:ext cx="183831" cy="418617"/>
          </a:xfrm>
          <a:prstGeom prst="downArrow">
            <a:avLst>
              <a:gd name="adj1" fmla="val 50000"/>
              <a:gd name="adj2" fmla="val 51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57775" y="5495925"/>
            <a:ext cx="299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SalesBasis </a:t>
            </a:r>
            <a:r>
              <a:rPr lang="en-US" sz="1200" dirty="0" smtClean="0"/>
              <a:t>= Port_Trans.SalesBasis</a:t>
            </a:r>
          </a:p>
          <a:p>
            <a:r>
              <a:rPr lang="en-US" sz="1200" dirty="0" smtClean="0"/>
              <a:t>AmtPayable </a:t>
            </a:r>
            <a:r>
              <a:rPr lang="en-US" sz="1200" dirty="0" smtClean="0"/>
              <a:t>= [SalesBasis]*[FaceValueofAcct</a:t>
            </a:r>
            <a:r>
              <a:rPr lang="en-US" sz="1200" dirty="0" smtClean="0"/>
              <a:t>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12346" y="2409127"/>
            <a:ext cx="939282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pic>
        <p:nvPicPr>
          <p:cNvPr id="30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5164026" y="2270723"/>
            <a:ext cx="256254" cy="271624"/>
          </a:xfrm>
          <a:prstGeom prst="rect">
            <a:avLst/>
          </a:prstGeom>
          <a:noFill/>
        </p:spPr>
      </p:pic>
      <p:sp>
        <p:nvSpPr>
          <p:cNvPr id="31" name="Down Arrow 30"/>
          <p:cNvSpPr/>
          <p:nvPr/>
        </p:nvSpPr>
        <p:spPr>
          <a:xfrm rot="13532382">
            <a:off x="4069721" y="2459992"/>
            <a:ext cx="183831" cy="418617"/>
          </a:xfrm>
          <a:prstGeom prst="downArrow">
            <a:avLst>
              <a:gd name="adj1" fmla="val 50000"/>
              <a:gd name="adj2" fmla="val 51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>
            <a:off x="6213282" y="4542649"/>
            <a:ext cx="256254" cy="271624"/>
          </a:xfrm>
          <a:prstGeom prst="rect">
            <a:avLst/>
          </a:prstGeom>
          <a:noFill/>
        </p:spPr>
      </p:pic>
      <p:pic>
        <p:nvPicPr>
          <p:cNvPr id="33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>
            <a:off x="3241482" y="4533124"/>
            <a:ext cx="256254" cy="271624"/>
          </a:xfrm>
          <a:prstGeom prst="rect">
            <a:avLst/>
          </a:prstGeom>
          <a:noFill/>
        </p:spPr>
      </p:pic>
      <p:pic>
        <p:nvPicPr>
          <p:cNvPr id="34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515777" y="6223519"/>
            <a:ext cx="256254" cy="271624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783771" y="6248400"/>
            <a:ext cx="645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fields included in Access Port_Recall Table unless otherwise noted</a:t>
            </a:r>
            <a:endParaRPr lang="en-US" sz="1200" dirty="0" smtClean="0"/>
          </a:p>
        </p:txBody>
      </p:sp>
      <p:pic>
        <p:nvPicPr>
          <p:cNvPr id="36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>
            <a:off x="5708457" y="6199999"/>
            <a:ext cx="256254" cy="271624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5974897" y="6267450"/>
            <a:ext cx="191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Indicates calculated field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5438" y="1004888"/>
            <a:ext cx="59531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DPS and Collections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DPS and Collections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81749" cy="4656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515777" y="6071119"/>
            <a:ext cx="256254" cy="27162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83771" y="6096000"/>
            <a:ext cx="287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fields included in Access Port_DPS Table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838200"/>
            <a:ext cx="59626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Media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Media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794" y="804545"/>
            <a:ext cx="8210005" cy="41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515777" y="6223519"/>
            <a:ext cx="256254" cy="27162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83771" y="6248400"/>
            <a:ext cx="645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fields included in Access Port_Media Table unless otherwise noted</a:t>
            </a:r>
            <a:endParaRPr lang="en-US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02796" y="4361752"/>
            <a:ext cx="939282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pic>
        <p:nvPicPr>
          <p:cNvPr id="14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4954476" y="4223348"/>
            <a:ext cx="256254" cy="271624"/>
          </a:xfrm>
          <a:prstGeom prst="rect">
            <a:avLst/>
          </a:prstGeom>
          <a:noFill/>
        </p:spPr>
      </p:pic>
      <p:sp>
        <p:nvSpPr>
          <p:cNvPr id="15" name="Down Arrow 14"/>
          <p:cNvSpPr/>
          <p:nvPr/>
        </p:nvSpPr>
        <p:spPr>
          <a:xfrm rot="13532382">
            <a:off x="3860171" y="4412617"/>
            <a:ext cx="183831" cy="418617"/>
          </a:xfrm>
          <a:prstGeom prst="downArrow">
            <a:avLst>
              <a:gd name="adj1" fmla="val 50000"/>
              <a:gd name="adj2" fmla="val 51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543877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Affidavit (Seller) Y or N is not found in any table</a:t>
            </a:r>
          </a:p>
          <a:p>
            <a:r>
              <a:rPr lang="en-US" sz="1200" dirty="0" smtClean="0"/>
              <a:t>Seller = </a:t>
            </a:r>
            <a:r>
              <a:rPr lang="en-US" sz="1200" dirty="0" smtClean="0"/>
              <a:t>Port_Acq.Seller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865172" y="1761427"/>
            <a:ext cx="939282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pic>
        <p:nvPicPr>
          <p:cNvPr id="18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8716852" y="1623023"/>
            <a:ext cx="256254" cy="271624"/>
          </a:xfrm>
          <a:prstGeom prst="rect">
            <a:avLst/>
          </a:prstGeom>
          <a:noFill/>
        </p:spPr>
      </p:pic>
      <p:sp>
        <p:nvSpPr>
          <p:cNvPr id="19" name="Down Arrow 18"/>
          <p:cNvSpPr/>
          <p:nvPr/>
        </p:nvSpPr>
        <p:spPr>
          <a:xfrm rot="13532382">
            <a:off x="7622547" y="1812292"/>
            <a:ext cx="183831" cy="418617"/>
          </a:xfrm>
          <a:prstGeom prst="downArrow">
            <a:avLst>
              <a:gd name="adj1" fmla="val 50000"/>
              <a:gd name="adj2" fmla="val 51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15025" y="5400675"/>
            <a:ext cx="3067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Media Unavailable = Port_Media.Unavailable</a:t>
            </a:r>
          </a:p>
        </p:txBody>
      </p:sp>
      <p:pic>
        <p:nvPicPr>
          <p:cNvPr id="3075" name="Picture 3" descr="C:\Users\adarling\AppData\Local\Microsoft\Windows\Temporary Internet Files\Content.IE5\EE0991NI\MC90043253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4725" y="5400675"/>
            <a:ext cx="279399" cy="279399"/>
          </a:xfrm>
          <a:prstGeom prst="rect">
            <a:avLst/>
          </a:prstGeom>
          <a:noFill/>
        </p:spPr>
      </p:pic>
      <p:pic>
        <p:nvPicPr>
          <p:cNvPr id="23" name="Picture 3" descr="C:\Users\adarling\AppData\Local\Microsoft\Windows\Temporary Internet Files\Content.IE5\EE0991NI\MC90043253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5075" y="2190750"/>
            <a:ext cx="279399" cy="279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Media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054" y="1049998"/>
            <a:ext cx="8290946" cy="369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283646" y="3914077"/>
            <a:ext cx="939282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 smtClean="0"/>
              <a:t>See below</a:t>
            </a:r>
            <a:endParaRPr lang="en-US" sz="1200" dirty="0" smtClean="0"/>
          </a:p>
        </p:txBody>
      </p:sp>
      <p:pic>
        <p:nvPicPr>
          <p:cNvPr id="10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4135326" y="3775673"/>
            <a:ext cx="256254" cy="271624"/>
          </a:xfrm>
          <a:prstGeom prst="rect">
            <a:avLst/>
          </a:prstGeom>
          <a:noFill/>
        </p:spPr>
      </p:pic>
      <p:sp>
        <p:nvSpPr>
          <p:cNvPr id="11" name="Down Arrow 10"/>
          <p:cNvSpPr/>
          <p:nvPr/>
        </p:nvSpPr>
        <p:spPr>
          <a:xfrm rot="13532382">
            <a:off x="3041021" y="3964942"/>
            <a:ext cx="183831" cy="418617"/>
          </a:xfrm>
          <a:prstGeom prst="downArrow">
            <a:avLst>
              <a:gd name="adj1" fmla="val 50000"/>
              <a:gd name="adj2" fmla="val 51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515777" y="6223519"/>
            <a:ext cx="256254" cy="27162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83771" y="6248400"/>
            <a:ext cx="645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fields included in Access Port_Media Table unless otherwise noted</a:t>
            </a:r>
            <a:endParaRPr lang="en-US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81025" y="5295900"/>
            <a:ext cx="511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NDate is assumed to be the date of the note but is not found in any table</a:t>
            </a:r>
          </a:p>
          <a:p>
            <a:r>
              <a:rPr lang="en-US" sz="1200" dirty="0" smtClean="0"/>
              <a:t>Note = Port_Media.OtherNotes</a:t>
            </a:r>
          </a:p>
        </p:txBody>
      </p:sp>
      <p:pic>
        <p:nvPicPr>
          <p:cNvPr id="16" name="Picture 3" descr="C:\Users\adarling\AppData\Local\Microsoft\Windows\Temporary Internet Files\Content.IE5\EE0991NI\MC90043253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8750" y="5305425"/>
            <a:ext cx="279399" cy="279399"/>
          </a:xfrm>
          <a:prstGeom prst="rect">
            <a:avLst/>
          </a:prstGeom>
          <a:noFill/>
        </p:spPr>
      </p:pic>
      <p:pic>
        <p:nvPicPr>
          <p:cNvPr id="17" name="Picture 3" descr="C:\Users\adarling\AppData\Local\Microsoft\Windows\Temporary Internet Files\Content.IE5\EE0991NI\MC90043253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1125" y="4133850"/>
            <a:ext cx="279399" cy="279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933450"/>
            <a:ext cx="62674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" y="1752600"/>
            <a:ext cx="793432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adarling\AppData\Local\Microsoft\Windows\Temporary Internet Files\Content.IE5\5E2AWFDW\MC900434663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40000" contrast="70000"/>
          </a:blip>
          <a:srcRect/>
          <a:stretch>
            <a:fillRect/>
          </a:stretch>
        </p:blipFill>
        <p:spPr bwMode="auto">
          <a:xfrm>
            <a:off x="515777" y="6071119"/>
            <a:ext cx="256254" cy="27162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83771" y="6096000"/>
            <a:ext cx="290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fields included in Access Port_Acq Table</a:t>
            </a:r>
            <a:endParaRPr lang="en-US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427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Windward IT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Darling, Andrew</dc:creator>
  <cp:lastModifiedBy>Darling, Andrew</cp:lastModifiedBy>
  <cp:revision>69</cp:revision>
  <dcterms:created xsi:type="dcterms:W3CDTF">2012-09-30T12:31:52Z</dcterms:created>
  <dcterms:modified xsi:type="dcterms:W3CDTF">2012-12-28T14:25:28Z</dcterms:modified>
</cp:coreProperties>
</file>