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B7CC9AB-9C64-49FA-A7D5-335315E5F239}" type="datetimeFigureOut">
              <a:rPr lang="en-US" smtClean="0"/>
              <a:pPr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E27DF7-A9EB-4A02-95AD-6130F1EE6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D92C-0935-4706-9628-EE52623D07F3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3AE8-C608-4760-B525-89090519E12B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C2D3-DFD0-4924-9995-83FA91A1CD3F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1C90-A920-420B-A90C-983E4041AF72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F59-33A7-4E64-ACAE-1026B7DBAF30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9E8D-9F2D-4738-916B-9B350C72AD13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A161-8194-4C97-93AC-BE4D1E7F0E17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A94A-6DC5-4262-A80D-A8E10ECE8AE5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E2D5-81BD-46A8-84B0-1C5184980EF0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12F9-9D5E-4085-905A-DFB914F47261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8576-2B2E-4E3E-80C2-38A333E493FF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1066-9A5E-4AA8-8077-76957CB8A9FC}" type="datetime1">
              <a:rPr lang="en-US" smtClean="0"/>
              <a:pPr/>
              <a:t>1/3/2013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D60E-10FE-4AE1-BA5D-3091A2DFA4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448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REPORTS needed are in blue boxes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D60E-10FE-4AE1-BA5D-3091A2DFA4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63356" y="1855433"/>
            <a:ext cx="1471471" cy="145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4827" y="1651247"/>
            <a:ext cx="1471471" cy="1630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356" y="3756735"/>
            <a:ext cx="1471471" cy="117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4826" y="3559946"/>
            <a:ext cx="1471471" cy="1373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11717" y="3721223"/>
            <a:ext cx="1471471" cy="117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1717" y="1877950"/>
            <a:ext cx="1221418" cy="1177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Windward IT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Darling, Andrew</dc:creator>
  <cp:lastModifiedBy>Darling, Andrew</cp:lastModifiedBy>
  <cp:revision>43</cp:revision>
  <dcterms:created xsi:type="dcterms:W3CDTF">2012-09-30T12:31:52Z</dcterms:created>
  <dcterms:modified xsi:type="dcterms:W3CDTF">2013-01-03T17:46:53Z</dcterms:modified>
</cp:coreProperties>
</file>