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361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32" autoAdjust="0"/>
    <p:restoredTop sz="94660"/>
  </p:normalViewPr>
  <p:slideViewPr>
    <p:cSldViewPr snapToGrid="0">
      <p:cViewPr>
        <p:scale>
          <a:sx n="70" d="100"/>
          <a:sy n="7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BFB7-2F8A-4196-BC40-0395AC7719E0}" type="datetimeFigureOut">
              <a:rPr lang="en-US" smtClean="0"/>
              <a:pPr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t="21449" b="60580"/>
          <a:stretch>
            <a:fillRect/>
          </a:stretch>
        </p:blipFill>
        <p:spPr bwMode="auto">
          <a:xfrm>
            <a:off x="0" y="1166197"/>
            <a:ext cx="9144000" cy="123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88261"/>
          <a:stretch>
            <a:fillRect/>
          </a:stretch>
        </p:blipFill>
        <p:spPr bwMode="auto">
          <a:xfrm>
            <a:off x="0" y="5396948"/>
            <a:ext cx="9144000" cy="80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t="88261"/>
          <a:stretch>
            <a:fillRect/>
          </a:stretch>
        </p:blipFill>
        <p:spPr bwMode="auto">
          <a:xfrm rot="10800000">
            <a:off x="0" y="6052930"/>
            <a:ext cx="9144000" cy="80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73217" y="6581001"/>
            <a:ext cx="477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Copyright © 2011 Mined Systems Metrics Intelligence. All rights reserved.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239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Powered by Mined Systems, Inc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®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2"/>
            <a:ext cx="9143999" cy="612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08703" y="3017658"/>
            <a:ext cx="3024146" cy="1927566"/>
          </a:xfrm>
          <a:prstGeom prst="rect">
            <a:avLst/>
          </a:prstGeom>
          <a:gradFill flip="none" rotWithShape="1">
            <a:gsLst>
              <a:gs pos="1000">
                <a:srgbClr val="0B3A73"/>
              </a:gs>
              <a:gs pos="0">
                <a:srgbClr val="0B3A73"/>
              </a:gs>
              <a:gs pos="100000">
                <a:srgbClr val="2C69B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70987" y="4528215"/>
            <a:ext cx="27332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123" y="3036305"/>
            <a:ext cx="3130826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</a:rPr>
              <a:t>Welcome to CASCADE Asset Management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Your one-stop location for:</a:t>
            </a:r>
          </a:p>
          <a:p>
            <a:pPr marL="168275" indent="-168275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Acquisitions Management</a:t>
            </a:r>
          </a:p>
          <a:p>
            <a:pPr marL="168275" indent="-168275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Portfolio &amp; Collections Management</a:t>
            </a:r>
          </a:p>
          <a:p>
            <a:pPr marL="168275" indent="-168275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Investor Management &amp; Reporting</a:t>
            </a:r>
          </a:p>
          <a:p>
            <a:pPr marL="168275" indent="-168275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1100" dirty="0" smtClean="0">
                <a:solidFill>
                  <a:schemeClr val="bg1"/>
                </a:solidFill>
              </a:rPr>
              <a:t>Asset Sales Management 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endParaRPr lang="en-US" sz="1100" dirty="0" smtClean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u="sng" dirty="0" smtClean="0">
                <a:solidFill>
                  <a:schemeClr val="bg1"/>
                </a:solidFill>
              </a:rPr>
              <a:t>Privacy Statement</a:t>
            </a:r>
            <a:r>
              <a:rPr lang="en-US" sz="1100" dirty="0" smtClean="0">
                <a:solidFill>
                  <a:schemeClr val="bg1"/>
                </a:solidFill>
              </a:rPr>
              <a:t>                  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scad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48474" y="345239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User Name: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6164" y="345239"/>
            <a:ext cx="96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Password: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4524" y="382563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343" y="373232"/>
            <a:ext cx="136537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3500" y="373232"/>
            <a:ext cx="136537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037" y="1883391"/>
            <a:ext cx="7710984" cy="44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975212" y="1433015"/>
            <a:ext cx="260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and Fees Report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185988"/>
            <a:ext cx="9144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7797" y="1433015"/>
            <a:ext cx="788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Firm Liquidation Batch Tracker Report - - actually goes out to 24 months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279" y="682388"/>
            <a:ext cx="260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and Fees Report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 descr="Acquisition 2.jpg"/>
          <p:cNvPicPr>
            <a:picLocks noChangeAspect="1"/>
          </p:cNvPicPr>
          <p:nvPr/>
        </p:nvPicPr>
        <p:blipFill>
          <a:blip r:embed="rId3" cstate="print"/>
          <a:srcRect l="1187" t="1666" r="1347" b="2067"/>
          <a:stretch>
            <a:fillRect/>
          </a:stretch>
        </p:blipFill>
        <p:spPr>
          <a:xfrm>
            <a:off x="2247013" y="1229399"/>
            <a:ext cx="3150733" cy="2426426"/>
          </a:xfrm>
          <a:prstGeom prst="rect">
            <a:avLst/>
          </a:prstGeom>
        </p:spPr>
      </p:pic>
      <p:pic>
        <p:nvPicPr>
          <p:cNvPr id="50" name="Picture 49" descr="Acquisition 3.jpg"/>
          <p:cNvPicPr>
            <a:picLocks noChangeAspect="1"/>
          </p:cNvPicPr>
          <p:nvPr/>
        </p:nvPicPr>
        <p:blipFill>
          <a:blip r:embed="rId4" cstate="print"/>
          <a:srcRect l="984" t="1558" r="2208" b="2329"/>
          <a:stretch>
            <a:fillRect/>
          </a:stretch>
        </p:blipFill>
        <p:spPr>
          <a:xfrm>
            <a:off x="5537581" y="1224216"/>
            <a:ext cx="3440455" cy="2420390"/>
          </a:xfrm>
          <a:prstGeom prst="rect">
            <a:avLst/>
          </a:prstGeom>
        </p:spPr>
      </p:pic>
      <p:pic>
        <p:nvPicPr>
          <p:cNvPr id="52" name="Picture 51" descr="Acquisition 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9343" y="3849485"/>
            <a:ext cx="3172412" cy="2436759"/>
          </a:xfrm>
          <a:prstGeom prst="rect">
            <a:avLst/>
          </a:prstGeom>
        </p:spPr>
      </p:pic>
      <p:pic>
        <p:nvPicPr>
          <p:cNvPr id="53" name="Picture 52" descr="Acquisition 6.jpg"/>
          <p:cNvPicPr>
            <a:picLocks noChangeAspect="1"/>
          </p:cNvPicPr>
          <p:nvPr/>
        </p:nvPicPr>
        <p:blipFill>
          <a:blip r:embed="rId6" cstate="print"/>
          <a:srcRect l="-430" t="1106" b="2173"/>
          <a:stretch>
            <a:fillRect/>
          </a:stretch>
        </p:blipFill>
        <p:spPr>
          <a:xfrm>
            <a:off x="5481483" y="3855219"/>
            <a:ext cx="3579279" cy="24203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396" y="2028380"/>
            <a:ext cx="176634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Reports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388" y="1194333"/>
            <a:ext cx="179147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Search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3286" y="1511578"/>
            <a:ext cx="1752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79882" y="3000557"/>
            <a:ext cx="1757775" cy="3122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My Account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7390" y="2523370"/>
            <a:ext cx="1748496" cy="3122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My CRM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8474" y="3552965"/>
            <a:ext cx="1791477" cy="3077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Message Board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0246" y="3927492"/>
            <a:ext cx="1783831" cy="237744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427" y="3969386"/>
            <a:ext cx="1681575" cy="31226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My Messages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0392" y="371669"/>
            <a:ext cx="82733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Recourse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Collections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151" y="1166326"/>
            <a:ext cx="7893698" cy="522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43" y="1600200"/>
            <a:ext cx="78750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152" y="1590055"/>
            <a:ext cx="790302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349589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166280" y="1228298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Closed Activity Report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3451" y="139207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Exception Report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17" y="1958241"/>
            <a:ext cx="2743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5308" y="2001956"/>
            <a:ext cx="27813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54" y="1169157"/>
            <a:ext cx="7942997" cy="521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784141" y="1705968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Court Cost Report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3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201004"/>
            <a:ext cx="7902054" cy="51725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50126" y="1228297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Payment Summary Report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092" y="1622241"/>
            <a:ext cx="796915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450" y="31750"/>
            <a:ext cx="9067800" cy="97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20" name="Picture 19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17" y="15681"/>
            <a:ext cx="1308611" cy="9814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319798" y="121306"/>
            <a:ext cx="69357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n-U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5194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Powered by Mined Systems Inc. </a:t>
            </a:r>
            <a:r>
              <a:rPr lang="en-US" sz="1600" b="1" dirty="0" smtClean="0">
                <a:solidFill>
                  <a:schemeClr val="bg1"/>
                </a:solidFill>
              </a:rPr>
              <a:t>®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1814" y="6604084"/>
            <a:ext cx="3772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Copyright © 2011 – 2012 Mined Systems Inc.  All rights reserved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70" name="Picture 69" descr="MSI Icon very 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6105" y="6582952"/>
            <a:ext cx="329157" cy="2377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27797" y="1746913"/>
            <a:ext cx="7792872" cy="455835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Payment Summary Report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797" y="2101756"/>
            <a:ext cx="7588155" cy="410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002508" y="1801504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Payment and Cost Report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60391" y="371669"/>
            <a:ext cx="851047" cy="28342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Recourse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6078" y="371669"/>
            <a:ext cx="88678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Collections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67999" y="371669"/>
            <a:ext cx="99905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Investor Mgt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4221" y="371669"/>
            <a:ext cx="88735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Asset Sales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0836" y="371669"/>
            <a:ext cx="164537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Analytics &amp; Simulation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596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Windward 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182</cp:revision>
  <dcterms:created xsi:type="dcterms:W3CDTF">2012-02-15T17:41:20Z</dcterms:created>
  <dcterms:modified xsi:type="dcterms:W3CDTF">2012-11-04T15:09:55Z</dcterms:modified>
</cp:coreProperties>
</file>