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4" r:id="rId2"/>
    <p:sldId id="335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0032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-11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5BFB7-2F8A-4196-BC40-0395AC7719E0}" type="datetimeFigureOut">
              <a:rPr lang="en-US" smtClean="0"/>
              <a:pPr/>
              <a:t>11/10/2012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B86EE-F0DF-4BDB-921A-DF5AECC056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5BFB7-2F8A-4196-BC40-0395AC7719E0}" type="datetimeFigureOut">
              <a:rPr lang="en-US" smtClean="0"/>
              <a:pPr/>
              <a:t>11/10/2012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B86EE-F0DF-4BDB-921A-DF5AECC056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5BFB7-2F8A-4196-BC40-0395AC7719E0}" type="datetimeFigureOut">
              <a:rPr lang="en-US" smtClean="0"/>
              <a:pPr/>
              <a:t>11/10/2012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B86EE-F0DF-4BDB-921A-DF5AECC056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5BFB7-2F8A-4196-BC40-0395AC7719E0}" type="datetimeFigureOut">
              <a:rPr lang="en-US" smtClean="0"/>
              <a:pPr/>
              <a:t>11/10/2012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B86EE-F0DF-4BDB-921A-DF5AECC056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5BFB7-2F8A-4196-BC40-0395AC7719E0}" type="datetimeFigureOut">
              <a:rPr lang="en-US" smtClean="0"/>
              <a:pPr/>
              <a:t>11/10/2012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B86EE-F0DF-4BDB-921A-DF5AECC056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5BFB7-2F8A-4196-BC40-0395AC7719E0}" type="datetimeFigureOut">
              <a:rPr lang="en-US" smtClean="0"/>
              <a:pPr/>
              <a:t>11/10/2012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B86EE-F0DF-4BDB-921A-DF5AECC056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5BFB7-2F8A-4196-BC40-0395AC7719E0}" type="datetimeFigureOut">
              <a:rPr lang="en-US" smtClean="0"/>
              <a:pPr/>
              <a:t>11/10/2012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B86EE-F0DF-4BDB-921A-DF5AECC056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5BFB7-2F8A-4196-BC40-0395AC7719E0}" type="datetimeFigureOut">
              <a:rPr lang="en-US" smtClean="0"/>
              <a:pPr/>
              <a:t>11/10/2012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B86EE-F0DF-4BDB-921A-DF5AECC056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5BFB7-2F8A-4196-BC40-0395AC7719E0}" type="datetimeFigureOut">
              <a:rPr lang="en-US" smtClean="0"/>
              <a:pPr/>
              <a:t>11/10/2012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B86EE-F0DF-4BDB-921A-DF5AECC056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5BFB7-2F8A-4196-BC40-0395AC7719E0}" type="datetimeFigureOut">
              <a:rPr lang="en-US" smtClean="0"/>
              <a:pPr/>
              <a:t>11/10/2012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B86EE-F0DF-4BDB-921A-DF5AECC056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5BFB7-2F8A-4196-BC40-0395AC7719E0}" type="datetimeFigureOut">
              <a:rPr lang="en-US" smtClean="0"/>
              <a:pPr/>
              <a:t>11/10/2012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B86EE-F0DF-4BDB-921A-DF5AECC056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A5BFB7-2F8A-4196-BC40-0395AC7719E0}" type="datetimeFigureOut">
              <a:rPr lang="en-US" smtClean="0"/>
              <a:pPr/>
              <a:t>11/10/2012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2B86EE-F0DF-4BDB-921A-DF5AECC0564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ascade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96783" y="2733288"/>
            <a:ext cx="803210" cy="6024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maller login pag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25166" y="829270"/>
            <a:ext cx="7893668" cy="519945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1668</TotalTime>
  <Words>0</Words>
  <Application>Microsoft Office PowerPoint</Application>
  <PresentationFormat>On-screen Show 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Company>Windward IT Solutions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Darling, Andrew</dc:creator>
  <cp:lastModifiedBy>Darling, Andrew</cp:lastModifiedBy>
  <cp:revision>193</cp:revision>
  <dcterms:created xsi:type="dcterms:W3CDTF">2012-02-15T17:41:20Z</dcterms:created>
  <dcterms:modified xsi:type="dcterms:W3CDTF">2012-11-10T13:26:49Z</dcterms:modified>
</cp:coreProperties>
</file>