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1" r:id="rId3"/>
    <p:sldId id="329" r:id="rId4"/>
    <p:sldId id="330" r:id="rId5"/>
    <p:sldId id="318" r:id="rId6"/>
    <p:sldId id="331" r:id="rId7"/>
    <p:sldId id="332" r:id="rId8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032" autoAdjust="0"/>
    <p:restoredTop sz="94660"/>
  </p:normalViewPr>
  <p:slideViewPr>
    <p:cSldViewPr snapToGrid="0">
      <p:cViewPr>
        <p:scale>
          <a:sx n="73" d="100"/>
          <a:sy n="73" d="100"/>
        </p:scale>
        <p:origin x="-9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4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7/3/2012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7/3/2012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7/3/2012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7/3/2012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7/3/2012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7/3/2012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7/3/2012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7/3/2012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7/3/2012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7/3/2012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7/3/2012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BFB7-2F8A-4196-BC40-0395AC7719E0}" type="datetimeFigureOut">
              <a:rPr lang="en-US" smtClean="0"/>
              <a:pPr/>
              <a:t>7/3/2012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86EE-F0DF-4BDB-921A-DF5AECC056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-3"/>
            <a:ext cx="9143999" cy="612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 t="21449" b="60580"/>
          <a:stretch>
            <a:fillRect/>
          </a:stretch>
        </p:blipFill>
        <p:spPr bwMode="auto">
          <a:xfrm rot="10800000">
            <a:off x="0" y="0"/>
            <a:ext cx="9144000" cy="123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 t="21449" b="60580"/>
          <a:stretch>
            <a:fillRect/>
          </a:stretch>
        </p:blipFill>
        <p:spPr bwMode="auto">
          <a:xfrm>
            <a:off x="0" y="1166197"/>
            <a:ext cx="9144000" cy="123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67821" y="988041"/>
            <a:ext cx="7839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Sandler Metrics System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 t="88261"/>
          <a:stretch>
            <a:fillRect/>
          </a:stretch>
        </p:blipFill>
        <p:spPr bwMode="auto">
          <a:xfrm>
            <a:off x="0" y="5396948"/>
            <a:ext cx="9144000" cy="80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 t="88261"/>
          <a:stretch>
            <a:fillRect/>
          </a:stretch>
        </p:blipFill>
        <p:spPr bwMode="auto">
          <a:xfrm rot="10800000">
            <a:off x="0" y="6052930"/>
            <a:ext cx="9144000" cy="80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373217" y="6581001"/>
            <a:ext cx="477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Copyright © 2011 Mined Systems Metrics Intelligence. All rights reserved.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239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Powered by Mined Systems, Inc</a:t>
            </a: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®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29400"/>
            <a:ext cx="19716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8470" y="6553200"/>
            <a:ext cx="4057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457200" y="1614206"/>
            <a:ext cx="8398565" cy="472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</a:rPr>
              <a:t>As a result of feedback from the Baltimore  conference, and conference calls with the Beta Team we have renewed interest in the CRM that was developed for the Sandler Metrics System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</a:rPr>
              <a:t>Last week we performed a demo of the CRM to two groups totaling 21 users in 18 Franchises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91" y="248478"/>
            <a:ext cx="3792267" cy="8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29400"/>
            <a:ext cx="19716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8470" y="6553200"/>
            <a:ext cx="4057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457200" y="1614206"/>
            <a:ext cx="839856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</a:rPr>
              <a:t>Feedback from the conference and calls indicates there are fewer users on Dynamics, ACT, or Salesforce systems than we thought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</a:rPr>
              <a:t>The general consensus is that the Franchises want a Simpler CRM Option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</a:rPr>
              <a:t>Overall, Franchisees liked the Sandler Metrics System (SMS) CRM and would want migrate to the system with several requests for data as well as new functionality as follows: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91" y="248478"/>
            <a:ext cx="3792267" cy="8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4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29400"/>
            <a:ext cx="19716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8470" y="6553200"/>
            <a:ext cx="4057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61257" y="1103244"/>
            <a:ext cx="8594509" cy="5919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 smtClean="0">
                <a:solidFill>
                  <a:schemeClr val="bg1"/>
                </a:solidFill>
              </a:rPr>
              <a:t>Data Requests: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</a:rPr>
              <a:t>The ability to move existing data from their current CRM System one time and then use the SMS CRM exclusively thereafter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</a:rPr>
              <a:t>The ability to move data regularly and stay on their current system was generally from the International Franchisees (one or two)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T</a:t>
            </a:r>
            <a:r>
              <a:rPr lang="en-US" sz="3200" dirty="0" smtClean="0">
                <a:solidFill>
                  <a:schemeClr val="bg1"/>
                </a:solidFill>
              </a:rPr>
              <a:t>he Franchisees liked that the data they or their Admin Staff would enter in the SMS CRM would “feed” the Metrics reports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91" y="248478"/>
            <a:ext cx="3792267" cy="8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574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29400"/>
            <a:ext cx="19716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8470" y="6553200"/>
            <a:ext cx="4057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74320" y="1103244"/>
            <a:ext cx="8472115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en-US" sz="3200" dirty="0" smtClean="0">
                <a:solidFill>
                  <a:schemeClr val="bg1"/>
                </a:solidFill>
              </a:rPr>
              <a:t>New Functionality to Add: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Integrate Email 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Add contacts, birthdays, and other Contact Specific Data page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Add additional Product and Data configurations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Change the Decision Tree for Company, Contacts (multiple) assigned to Sales, Permissions levels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</a:pP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91" y="248478"/>
            <a:ext cx="3792267" cy="8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29400"/>
            <a:ext cx="19716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8470" y="6553200"/>
            <a:ext cx="4057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74320" y="1103244"/>
            <a:ext cx="8472115" cy="444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en-US" sz="3200" dirty="0" smtClean="0">
                <a:solidFill>
                  <a:schemeClr val="bg1"/>
                </a:solidFill>
              </a:rPr>
              <a:t>New Functionality to Add: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Add Search capability to retrieve any client data including closed accounts 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Create a Calendar Function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Create ability to generate a nightly “Call List” which is based on the tickler in the Calendar function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</a:pP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91" y="248478"/>
            <a:ext cx="3792267" cy="8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66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29400"/>
            <a:ext cx="19716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8470" y="6553200"/>
            <a:ext cx="4057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74320" y="1103244"/>
            <a:ext cx="8472115" cy="5345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en-US" sz="3200" dirty="0" smtClean="0">
                <a:solidFill>
                  <a:schemeClr val="bg1"/>
                </a:solidFill>
              </a:rPr>
              <a:t>Consider these changes: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Send information to Karl and Sean?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Send potential revisions to KOL? 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Have MSI Scope Costs?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</a:pPr>
            <a:endParaRPr lang="en-US" sz="3200" dirty="0" smtClean="0">
              <a:solidFill>
                <a:schemeClr val="bg1"/>
              </a:solidFill>
            </a:endParaRPr>
          </a:p>
          <a:p>
            <a:pPr lvl="1" algn="ctr">
              <a:spcBef>
                <a:spcPts val="400"/>
              </a:spcBef>
              <a:spcAft>
                <a:spcPts val="400"/>
              </a:spcAft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</a:pP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91" y="248478"/>
            <a:ext cx="3792267" cy="8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345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312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Windward IT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Darling, Andrew</dc:creator>
  <cp:lastModifiedBy>Darling, Andrew</cp:lastModifiedBy>
  <cp:revision>94</cp:revision>
  <dcterms:created xsi:type="dcterms:W3CDTF">2012-02-15T17:41:20Z</dcterms:created>
  <dcterms:modified xsi:type="dcterms:W3CDTF">2012-07-03T17:17:32Z</dcterms:modified>
</cp:coreProperties>
</file>