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416" r:id="rId4"/>
    <p:sldId id="437" r:id="rId5"/>
    <p:sldId id="410" r:id="rId6"/>
    <p:sldId id="433" r:id="rId7"/>
    <p:sldId id="434" r:id="rId8"/>
    <p:sldId id="435" r:id="rId9"/>
    <p:sldId id="43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5077E-1DA6-41A9-91DC-A63B7304BDBF}" type="doc">
      <dgm:prSet loTypeId="urn:microsoft.com/office/officeart/2005/8/layout/hierarchy5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968555B-2901-4049-B5D5-EDD42833B4EB}">
      <dgm:prSet phldrT="[Text]"/>
      <dgm:spPr/>
      <dgm:t>
        <a:bodyPr/>
        <a:lstStyle/>
        <a:p>
          <a:r>
            <a:rPr lang="en-US" dirty="0"/>
            <a:t>Data Types</a:t>
          </a:r>
          <a:endParaRPr lang="en-IN" dirty="0"/>
        </a:p>
      </dgm:t>
    </dgm:pt>
    <dgm:pt modelId="{F3B9FBB5-C15C-4094-BD02-FA4651AA7DFB}" type="parTrans" cxnId="{559070B9-223A-4987-B1A3-13FED8A844D3}">
      <dgm:prSet/>
      <dgm:spPr/>
      <dgm:t>
        <a:bodyPr/>
        <a:lstStyle/>
        <a:p>
          <a:endParaRPr lang="en-IN"/>
        </a:p>
      </dgm:t>
    </dgm:pt>
    <dgm:pt modelId="{9216F75D-3816-4B54-ADF2-388CA5D01B2E}" type="sibTrans" cxnId="{559070B9-223A-4987-B1A3-13FED8A844D3}">
      <dgm:prSet/>
      <dgm:spPr/>
      <dgm:t>
        <a:bodyPr/>
        <a:lstStyle/>
        <a:p>
          <a:endParaRPr lang="en-IN"/>
        </a:p>
      </dgm:t>
    </dgm:pt>
    <dgm:pt modelId="{6E9F74EB-2F68-4E57-951E-331EBF6403C0}">
      <dgm:prSet phldrT="[Text]"/>
      <dgm:spPr/>
      <dgm:t>
        <a:bodyPr/>
        <a:lstStyle/>
        <a:p>
          <a:r>
            <a:rPr lang="en-US" dirty="0"/>
            <a:t>Scalar</a:t>
          </a:r>
          <a:endParaRPr lang="en-IN" dirty="0"/>
        </a:p>
      </dgm:t>
    </dgm:pt>
    <dgm:pt modelId="{A9708E52-5579-4D0B-BA02-13A5F5FD1137}" type="parTrans" cxnId="{288E0815-4296-48EB-A3DC-ABBD54D40323}">
      <dgm:prSet/>
      <dgm:spPr/>
      <dgm:t>
        <a:bodyPr/>
        <a:lstStyle/>
        <a:p>
          <a:endParaRPr lang="en-IN"/>
        </a:p>
      </dgm:t>
    </dgm:pt>
    <dgm:pt modelId="{EA020376-8896-426A-AE0B-A496E38120D5}" type="sibTrans" cxnId="{288E0815-4296-48EB-A3DC-ABBD54D40323}">
      <dgm:prSet/>
      <dgm:spPr/>
      <dgm:t>
        <a:bodyPr/>
        <a:lstStyle/>
        <a:p>
          <a:endParaRPr lang="en-IN"/>
        </a:p>
      </dgm:t>
    </dgm:pt>
    <dgm:pt modelId="{67F7BB55-5D3E-41AD-A681-28D657D6CC95}">
      <dgm:prSet phldrT="[Text]"/>
      <dgm:spPr/>
      <dgm:t>
        <a:bodyPr/>
        <a:lstStyle/>
        <a:p>
          <a:r>
            <a:rPr lang="en-US" dirty="0"/>
            <a:t>Compound</a:t>
          </a:r>
          <a:endParaRPr lang="en-IN" dirty="0"/>
        </a:p>
      </dgm:t>
    </dgm:pt>
    <dgm:pt modelId="{6FC03ED9-A65F-4C64-83C8-8F0046BBB9FD}" type="parTrans" cxnId="{E1DB0263-F6D7-47F0-933C-F53FD1A8A1B8}">
      <dgm:prSet/>
      <dgm:spPr/>
      <dgm:t>
        <a:bodyPr/>
        <a:lstStyle/>
        <a:p>
          <a:endParaRPr lang="en-IN"/>
        </a:p>
      </dgm:t>
    </dgm:pt>
    <dgm:pt modelId="{BDA627F7-AD85-4B22-9387-8A5AED781FBA}" type="sibTrans" cxnId="{E1DB0263-F6D7-47F0-933C-F53FD1A8A1B8}">
      <dgm:prSet/>
      <dgm:spPr/>
      <dgm:t>
        <a:bodyPr/>
        <a:lstStyle/>
        <a:p>
          <a:endParaRPr lang="en-IN"/>
        </a:p>
      </dgm:t>
    </dgm:pt>
    <dgm:pt modelId="{151E5940-9FB8-442C-AD24-216F6A37F1ED}">
      <dgm:prSet phldrT="[Text]"/>
      <dgm:spPr/>
      <dgm:t>
        <a:bodyPr/>
        <a:lstStyle/>
        <a:p>
          <a:r>
            <a:rPr lang="en-US" dirty="0"/>
            <a:t>Array</a:t>
          </a:r>
          <a:endParaRPr lang="en-IN" dirty="0"/>
        </a:p>
      </dgm:t>
    </dgm:pt>
    <dgm:pt modelId="{4392CED9-D619-43CB-9217-B58246491C71}" type="parTrans" cxnId="{EA714E4E-21E9-4B3E-AF68-4D988E686DA8}">
      <dgm:prSet/>
      <dgm:spPr/>
      <dgm:t>
        <a:bodyPr/>
        <a:lstStyle/>
        <a:p>
          <a:endParaRPr lang="en-IN"/>
        </a:p>
      </dgm:t>
    </dgm:pt>
    <dgm:pt modelId="{FA329308-7515-4294-B2C1-D81062905733}" type="sibTrans" cxnId="{EA714E4E-21E9-4B3E-AF68-4D988E686DA8}">
      <dgm:prSet/>
      <dgm:spPr/>
      <dgm:t>
        <a:bodyPr/>
        <a:lstStyle/>
        <a:p>
          <a:endParaRPr lang="en-IN"/>
        </a:p>
      </dgm:t>
    </dgm:pt>
    <dgm:pt modelId="{4A131085-19C5-4E09-BDC2-8DDA47BF68A3}">
      <dgm:prSet phldrT="[Text]"/>
      <dgm:spPr/>
      <dgm:t>
        <a:bodyPr/>
        <a:lstStyle/>
        <a:p>
          <a:r>
            <a:rPr lang="en-US" dirty="0"/>
            <a:t>Tuple</a:t>
          </a:r>
          <a:endParaRPr lang="en-IN" dirty="0"/>
        </a:p>
      </dgm:t>
    </dgm:pt>
    <dgm:pt modelId="{1FDF546F-F512-44BA-82F0-E89C5254D698}" type="parTrans" cxnId="{85F1432B-FD50-4792-A422-6492DEA72622}">
      <dgm:prSet/>
      <dgm:spPr/>
      <dgm:t>
        <a:bodyPr/>
        <a:lstStyle/>
        <a:p>
          <a:endParaRPr lang="en-IN"/>
        </a:p>
      </dgm:t>
    </dgm:pt>
    <dgm:pt modelId="{3B094CA6-8923-4A38-AC98-2F71D93C1FFE}" type="sibTrans" cxnId="{85F1432B-FD50-4792-A422-6492DEA72622}">
      <dgm:prSet/>
      <dgm:spPr/>
      <dgm:t>
        <a:bodyPr/>
        <a:lstStyle/>
        <a:p>
          <a:endParaRPr lang="en-IN"/>
        </a:p>
      </dgm:t>
    </dgm:pt>
    <dgm:pt modelId="{C6E187A4-CBFA-40A7-AFFF-63B7D0A892C2}">
      <dgm:prSet phldrT="[Text]"/>
      <dgm:spPr/>
      <dgm:t>
        <a:bodyPr/>
        <a:lstStyle/>
        <a:p>
          <a:r>
            <a:rPr lang="en-US" dirty="0"/>
            <a:t>Unsinged Integers</a:t>
          </a:r>
          <a:endParaRPr lang="en-IN" dirty="0"/>
        </a:p>
      </dgm:t>
    </dgm:pt>
    <dgm:pt modelId="{E3578F0D-825E-4D2D-887C-E6BDBAC13E4C}" type="parTrans" cxnId="{7824647E-6B25-4C74-BEC8-6FEF18996B24}">
      <dgm:prSet/>
      <dgm:spPr/>
      <dgm:t>
        <a:bodyPr/>
        <a:lstStyle/>
        <a:p>
          <a:endParaRPr lang="en-IN"/>
        </a:p>
      </dgm:t>
    </dgm:pt>
    <dgm:pt modelId="{8A4454DE-675A-46A3-88EE-8530F363AA18}" type="sibTrans" cxnId="{7824647E-6B25-4C74-BEC8-6FEF18996B24}">
      <dgm:prSet/>
      <dgm:spPr/>
      <dgm:t>
        <a:bodyPr/>
        <a:lstStyle/>
        <a:p>
          <a:endParaRPr lang="en-IN"/>
        </a:p>
      </dgm:t>
    </dgm:pt>
    <dgm:pt modelId="{62C2EC21-D27D-499D-95F5-F82A03CDBF01}">
      <dgm:prSet phldrT="[Text]"/>
      <dgm:spPr/>
      <dgm:t>
        <a:bodyPr/>
        <a:lstStyle/>
        <a:p>
          <a:r>
            <a:rPr lang="en-US" dirty="0"/>
            <a:t>Signed Integers</a:t>
          </a:r>
          <a:endParaRPr lang="en-IN" dirty="0"/>
        </a:p>
      </dgm:t>
    </dgm:pt>
    <dgm:pt modelId="{D2F7B77D-AB44-4ED5-B4DB-854B28252FFD}" type="parTrans" cxnId="{E77D4ECB-FB1E-44B1-995B-BAF13D02561A}">
      <dgm:prSet/>
      <dgm:spPr/>
      <dgm:t>
        <a:bodyPr/>
        <a:lstStyle/>
        <a:p>
          <a:endParaRPr lang="en-IN"/>
        </a:p>
      </dgm:t>
    </dgm:pt>
    <dgm:pt modelId="{0E498953-134D-4253-8774-E6C0F36E5D7E}" type="sibTrans" cxnId="{E77D4ECB-FB1E-44B1-995B-BAF13D02561A}">
      <dgm:prSet/>
      <dgm:spPr/>
      <dgm:t>
        <a:bodyPr/>
        <a:lstStyle/>
        <a:p>
          <a:endParaRPr lang="en-IN"/>
        </a:p>
      </dgm:t>
    </dgm:pt>
    <dgm:pt modelId="{D636ED47-412D-4E4D-9D64-4173A65D746C}">
      <dgm:prSet phldrT="[Text]"/>
      <dgm:spPr/>
      <dgm:t>
        <a:bodyPr/>
        <a:lstStyle/>
        <a:p>
          <a:r>
            <a:rPr lang="en-US" dirty="0"/>
            <a:t>Floating point</a:t>
          </a:r>
          <a:endParaRPr lang="en-IN" dirty="0"/>
        </a:p>
      </dgm:t>
    </dgm:pt>
    <dgm:pt modelId="{3AFA5A00-14A1-4143-9993-43A0508CABAA}" type="parTrans" cxnId="{A1D39851-34A9-4664-83E5-8768E1E109E7}">
      <dgm:prSet/>
      <dgm:spPr/>
      <dgm:t>
        <a:bodyPr/>
        <a:lstStyle/>
        <a:p>
          <a:endParaRPr lang="en-IN"/>
        </a:p>
      </dgm:t>
    </dgm:pt>
    <dgm:pt modelId="{9AD77662-1836-494C-AA07-1B1813EF8780}" type="sibTrans" cxnId="{A1D39851-34A9-4664-83E5-8768E1E109E7}">
      <dgm:prSet/>
      <dgm:spPr/>
      <dgm:t>
        <a:bodyPr/>
        <a:lstStyle/>
        <a:p>
          <a:endParaRPr lang="en-IN"/>
        </a:p>
      </dgm:t>
    </dgm:pt>
    <dgm:pt modelId="{9FFD7D7F-2BE0-4E29-AFA5-F66F200D9192}">
      <dgm:prSet phldrT="[Text]"/>
      <dgm:spPr/>
      <dgm:t>
        <a:bodyPr/>
        <a:lstStyle/>
        <a:p>
          <a:r>
            <a:rPr lang="en-US" dirty="0"/>
            <a:t>Boolean</a:t>
          </a:r>
          <a:endParaRPr lang="en-IN" dirty="0"/>
        </a:p>
      </dgm:t>
    </dgm:pt>
    <dgm:pt modelId="{BEA5619C-0802-4F65-B07B-4F6EBF35D67F}" type="parTrans" cxnId="{A3F2BAEE-5C52-4FC7-BCF8-06A931C7DF40}">
      <dgm:prSet/>
      <dgm:spPr/>
      <dgm:t>
        <a:bodyPr/>
        <a:lstStyle/>
        <a:p>
          <a:endParaRPr lang="en-IN"/>
        </a:p>
      </dgm:t>
    </dgm:pt>
    <dgm:pt modelId="{F3FB22CA-74CF-4211-8871-9DDDB9A1181B}" type="sibTrans" cxnId="{A3F2BAEE-5C52-4FC7-BCF8-06A931C7DF40}">
      <dgm:prSet/>
      <dgm:spPr/>
      <dgm:t>
        <a:bodyPr/>
        <a:lstStyle/>
        <a:p>
          <a:endParaRPr lang="en-IN"/>
        </a:p>
      </dgm:t>
    </dgm:pt>
    <dgm:pt modelId="{B08401CC-6805-4415-BB43-4D1E0AFC7689}">
      <dgm:prSet phldrT="[Text]"/>
      <dgm:spPr/>
      <dgm:t>
        <a:bodyPr/>
        <a:lstStyle/>
        <a:p>
          <a:r>
            <a:rPr lang="en-US" dirty="0"/>
            <a:t>Character</a:t>
          </a:r>
          <a:endParaRPr lang="en-IN" dirty="0"/>
        </a:p>
      </dgm:t>
    </dgm:pt>
    <dgm:pt modelId="{16739645-39C6-4EBB-9B26-A42FAA2327EB}" type="parTrans" cxnId="{9BACB73D-F7ED-4354-84AB-38DA81648C02}">
      <dgm:prSet/>
      <dgm:spPr/>
      <dgm:t>
        <a:bodyPr/>
        <a:lstStyle/>
        <a:p>
          <a:endParaRPr lang="en-IN"/>
        </a:p>
      </dgm:t>
    </dgm:pt>
    <dgm:pt modelId="{41EB8690-70B8-4C86-B45E-CD95E7B5629C}" type="sibTrans" cxnId="{9BACB73D-F7ED-4354-84AB-38DA81648C02}">
      <dgm:prSet/>
      <dgm:spPr/>
      <dgm:t>
        <a:bodyPr/>
        <a:lstStyle/>
        <a:p>
          <a:endParaRPr lang="en-IN"/>
        </a:p>
      </dgm:t>
    </dgm:pt>
    <dgm:pt modelId="{D15C93FC-818D-4BDF-8CB3-1EAE3A552DAB}" type="pres">
      <dgm:prSet presAssocID="{1B85077E-1DA6-41A9-91DC-A63B7304BD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C16792-6770-4B6C-9BC5-A59E960BCC83}" type="pres">
      <dgm:prSet presAssocID="{1B85077E-1DA6-41A9-91DC-A63B7304BDBF}" presName="hierFlow" presStyleCnt="0"/>
      <dgm:spPr/>
    </dgm:pt>
    <dgm:pt modelId="{03DFBB46-4918-47DB-8766-0B20C6F14D3B}" type="pres">
      <dgm:prSet presAssocID="{1B85077E-1DA6-41A9-91DC-A63B7304BD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C9ED867-A252-4406-9B70-2D6E9254CDA6}" type="pres">
      <dgm:prSet presAssocID="{7968555B-2901-4049-B5D5-EDD42833B4EB}" presName="Name17" presStyleCnt="0"/>
      <dgm:spPr/>
    </dgm:pt>
    <dgm:pt modelId="{0BD113B7-F758-47A5-A74A-2A247D59924D}" type="pres">
      <dgm:prSet presAssocID="{7968555B-2901-4049-B5D5-EDD42833B4EB}" presName="level1Shape" presStyleLbl="node0" presStyleIdx="0" presStyleCnt="1">
        <dgm:presLayoutVars>
          <dgm:chPref val="3"/>
        </dgm:presLayoutVars>
      </dgm:prSet>
      <dgm:spPr/>
    </dgm:pt>
    <dgm:pt modelId="{1EFAB520-5025-40E1-A6EA-C6D1769CE487}" type="pres">
      <dgm:prSet presAssocID="{7968555B-2901-4049-B5D5-EDD42833B4EB}" presName="hierChild2" presStyleCnt="0"/>
      <dgm:spPr/>
    </dgm:pt>
    <dgm:pt modelId="{6AB33279-1507-47BB-8BD5-95B7258019C5}" type="pres">
      <dgm:prSet presAssocID="{A9708E52-5579-4D0B-BA02-13A5F5FD1137}" presName="Name25" presStyleLbl="parChTrans1D2" presStyleIdx="0" presStyleCnt="2"/>
      <dgm:spPr/>
    </dgm:pt>
    <dgm:pt modelId="{3D63C911-46F7-4177-86AC-5766BDA5901E}" type="pres">
      <dgm:prSet presAssocID="{A9708E52-5579-4D0B-BA02-13A5F5FD1137}" presName="connTx" presStyleLbl="parChTrans1D2" presStyleIdx="0" presStyleCnt="2"/>
      <dgm:spPr/>
    </dgm:pt>
    <dgm:pt modelId="{A90A0A0B-35F5-4590-B09B-8350F7830820}" type="pres">
      <dgm:prSet presAssocID="{6E9F74EB-2F68-4E57-951E-331EBF6403C0}" presName="Name30" presStyleCnt="0"/>
      <dgm:spPr/>
    </dgm:pt>
    <dgm:pt modelId="{E6C3BB6F-96B8-4B3D-B34F-9D66473CE3FB}" type="pres">
      <dgm:prSet presAssocID="{6E9F74EB-2F68-4E57-951E-331EBF6403C0}" presName="level2Shape" presStyleLbl="node2" presStyleIdx="0" presStyleCnt="2"/>
      <dgm:spPr/>
    </dgm:pt>
    <dgm:pt modelId="{F4C80413-31F0-4DE7-9584-3212C0E2FA27}" type="pres">
      <dgm:prSet presAssocID="{6E9F74EB-2F68-4E57-951E-331EBF6403C0}" presName="hierChild3" presStyleCnt="0"/>
      <dgm:spPr/>
    </dgm:pt>
    <dgm:pt modelId="{A17CDC79-FE6D-4D9A-8C3F-DF875034CE9D}" type="pres">
      <dgm:prSet presAssocID="{E3578F0D-825E-4D2D-887C-E6BDBAC13E4C}" presName="Name25" presStyleLbl="parChTrans1D3" presStyleIdx="0" presStyleCnt="7"/>
      <dgm:spPr/>
    </dgm:pt>
    <dgm:pt modelId="{15D37CC0-DBE7-4100-BB67-8BF32F8872C8}" type="pres">
      <dgm:prSet presAssocID="{E3578F0D-825E-4D2D-887C-E6BDBAC13E4C}" presName="connTx" presStyleLbl="parChTrans1D3" presStyleIdx="0" presStyleCnt="7"/>
      <dgm:spPr/>
    </dgm:pt>
    <dgm:pt modelId="{DF6D1BC6-C37C-4692-9D9B-9384684C6981}" type="pres">
      <dgm:prSet presAssocID="{C6E187A4-CBFA-40A7-AFFF-63B7D0A892C2}" presName="Name30" presStyleCnt="0"/>
      <dgm:spPr/>
    </dgm:pt>
    <dgm:pt modelId="{78B8A9A1-BE1C-430A-A63B-F7AE26923701}" type="pres">
      <dgm:prSet presAssocID="{C6E187A4-CBFA-40A7-AFFF-63B7D0A892C2}" presName="level2Shape" presStyleLbl="node3" presStyleIdx="0" presStyleCnt="7"/>
      <dgm:spPr/>
    </dgm:pt>
    <dgm:pt modelId="{B4B9F68D-8619-40B7-9B93-2DFD789B362A}" type="pres">
      <dgm:prSet presAssocID="{C6E187A4-CBFA-40A7-AFFF-63B7D0A892C2}" presName="hierChild3" presStyleCnt="0"/>
      <dgm:spPr/>
    </dgm:pt>
    <dgm:pt modelId="{16316BC3-831B-4C43-80DD-6993ED7D1553}" type="pres">
      <dgm:prSet presAssocID="{D2F7B77D-AB44-4ED5-B4DB-854B28252FFD}" presName="Name25" presStyleLbl="parChTrans1D3" presStyleIdx="1" presStyleCnt="7"/>
      <dgm:spPr/>
    </dgm:pt>
    <dgm:pt modelId="{74F8926B-66D0-4B5A-9255-E6E433CBEE61}" type="pres">
      <dgm:prSet presAssocID="{D2F7B77D-AB44-4ED5-B4DB-854B28252FFD}" presName="connTx" presStyleLbl="parChTrans1D3" presStyleIdx="1" presStyleCnt="7"/>
      <dgm:spPr/>
    </dgm:pt>
    <dgm:pt modelId="{2966DBAC-DE4C-4B7F-94F9-3E83E1DD1FF9}" type="pres">
      <dgm:prSet presAssocID="{62C2EC21-D27D-499D-95F5-F82A03CDBF01}" presName="Name30" presStyleCnt="0"/>
      <dgm:spPr/>
    </dgm:pt>
    <dgm:pt modelId="{5D2E806D-80F2-47E2-87F8-A9FB3636E1F1}" type="pres">
      <dgm:prSet presAssocID="{62C2EC21-D27D-499D-95F5-F82A03CDBF01}" presName="level2Shape" presStyleLbl="node3" presStyleIdx="1" presStyleCnt="7"/>
      <dgm:spPr/>
    </dgm:pt>
    <dgm:pt modelId="{97635D43-12C1-428F-AC47-DC518D6B47EA}" type="pres">
      <dgm:prSet presAssocID="{62C2EC21-D27D-499D-95F5-F82A03CDBF01}" presName="hierChild3" presStyleCnt="0"/>
      <dgm:spPr/>
    </dgm:pt>
    <dgm:pt modelId="{2853872E-FBD1-40FE-92C2-00B04205264B}" type="pres">
      <dgm:prSet presAssocID="{3AFA5A00-14A1-4143-9993-43A0508CABAA}" presName="Name25" presStyleLbl="parChTrans1D3" presStyleIdx="2" presStyleCnt="7"/>
      <dgm:spPr/>
    </dgm:pt>
    <dgm:pt modelId="{8888D2E4-4827-41B6-A0CF-BFE8B7DF3B21}" type="pres">
      <dgm:prSet presAssocID="{3AFA5A00-14A1-4143-9993-43A0508CABAA}" presName="connTx" presStyleLbl="parChTrans1D3" presStyleIdx="2" presStyleCnt="7"/>
      <dgm:spPr/>
    </dgm:pt>
    <dgm:pt modelId="{B6B0A8C4-4F0C-4C41-9CCA-08524673E8D5}" type="pres">
      <dgm:prSet presAssocID="{D636ED47-412D-4E4D-9D64-4173A65D746C}" presName="Name30" presStyleCnt="0"/>
      <dgm:spPr/>
    </dgm:pt>
    <dgm:pt modelId="{4DDA6B40-D656-498F-9A69-9F4F2C0E3C21}" type="pres">
      <dgm:prSet presAssocID="{D636ED47-412D-4E4D-9D64-4173A65D746C}" presName="level2Shape" presStyleLbl="node3" presStyleIdx="2" presStyleCnt="7"/>
      <dgm:spPr/>
    </dgm:pt>
    <dgm:pt modelId="{8E53EBEE-52D7-48E1-93EC-6A6EA285CBE2}" type="pres">
      <dgm:prSet presAssocID="{D636ED47-412D-4E4D-9D64-4173A65D746C}" presName="hierChild3" presStyleCnt="0"/>
      <dgm:spPr/>
    </dgm:pt>
    <dgm:pt modelId="{C15F753F-2470-4BE4-AFC5-3ED3C2566E26}" type="pres">
      <dgm:prSet presAssocID="{BEA5619C-0802-4F65-B07B-4F6EBF35D67F}" presName="Name25" presStyleLbl="parChTrans1D3" presStyleIdx="3" presStyleCnt="7"/>
      <dgm:spPr/>
    </dgm:pt>
    <dgm:pt modelId="{152A16E0-CAE1-4290-B81A-DDB1CE5D2D15}" type="pres">
      <dgm:prSet presAssocID="{BEA5619C-0802-4F65-B07B-4F6EBF35D67F}" presName="connTx" presStyleLbl="parChTrans1D3" presStyleIdx="3" presStyleCnt="7"/>
      <dgm:spPr/>
    </dgm:pt>
    <dgm:pt modelId="{3A4322CD-1C1D-45A6-BD7D-A4BFB2DE38E8}" type="pres">
      <dgm:prSet presAssocID="{9FFD7D7F-2BE0-4E29-AFA5-F66F200D9192}" presName="Name30" presStyleCnt="0"/>
      <dgm:spPr/>
    </dgm:pt>
    <dgm:pt modelId="{598DAB04-8599-4EE6-A178-5C9317A16A5F}" type="pres">
      <dgm:prSet presAssocID="{9FFD7D7F-2BE0-4E29-AFA5-F66F200D9192}" presName="level2Shape" presStyleLbl="node3" presStyleIdx="3" presStyleCnt="7"/>
      <dgm:spPr/>
    </dgm:pt>
    <dgm:pt modelId="{92BA1887-5BB5-4034-8BBC-A52A50FD5923}" type="pres">
      <dgm:prSet presAssocID="{9FFD7D7F-2BE0-4E29-AFA5-F66F200D9192}" presName="hierChild3" presStyleCnt="0"/>
      <dgm:spPr/>
    </dgm:pt>
    <dgm:pt modelId="{B05B7AB8-7F60-4235-AD6C-3898A236160B}" type="pres">
      <dgm:prSet presAssocID="{16739645-39C6-4EBB-9B26-A42FAA2327EB}" presName="Name25" presStyleLbl="parChTrans1D3" presStyleIdx="4" presStyleCnt="7"/>
      <dgm:spPr/>
    </dgm:pt>
    <dgm:pt modelId="{01952A2E-F5BD-4141-ACF3-907FCF8464B7}" type="pres">
      <dgm:prSet presAssocID="{16739645-39C6-4EBB-9B26-A42FAA2327EB}" presName="connTx" presStyleLbl="parChTrans1D3" presStyleIdx="4" presStyleCnt="7"/>
      <dgm:spPr/>
    </dgm:pt>
    <dgm:pt modelId="{F348E22C-8BD7-4790-B766-8570E5CAC3F3}" type="pres">
      <dgm:prSet presAssocID="{B08401CC-6805-4415-BB43-4D1E0AFC7689}" presName="Name30" presStyleCnt="0"/>
      <dgm:spPr/>
    </dgm:pt>
    <dgm:pt modelId="{079CE78A-C2DA-46E7-9F15-33C4C06A7E13}" type="pres">
      <dgm:prSet presAssocID="{B08401CC-6805-4415-BB43-4D1E0AFC7689}" presName="level2Shape" presStyleLbl="node3" presStyleIdx="4" presStyleCnt="7"/>
      <dgm:spPr/>
    </dgm:pt>
    <dgm:pt modelId="{CC531F6C-3180-4382-B893-7838494CC20E}" type="pres">
      <dgm:prSet presAssocID="{B08401CC-6805-4415-BB43-4D1E0AFC7689}" presName="hierChild3" presStyleCnt="0"/>
      <dgm:spPr/>
    </dgm:pt>
    <dgm:pt modelId="{6E47CAA3-0367-41F0-8E6C-95F9A12F4AF3}" type="pres">
      <dgm:prSet presAssocID="{6FC03ED9-A65F-4C64-83C8-8F0046BBB9FD}" presName="Name25" presStyleLbl="parChTrans1D2" presStyleIdx="1" presStyleCnt="2"/>
      <dgm:spPr/>
    </dgm:pt>
    <dgm:pt modelId="{1D097179-70C2-45DC-8A4E-CB5F6236D180}" type="pres">
      <dgm:prSet presAssocID="{6FC03ED9-A65F-4C64-83C8-8F0046BBB9FD}" presName="connTx" presStyleLbl="parChTrans1D2" presStyleIdx="1" presStyleCnt="2"/>
      <dgm:spPr/>
    </dgm:pt>
    <dgm:pt modelId="{597BBBEA-21CA-4AFD-AB10-CC8DA5D64D23}" type="pres">
      <dgm:prSet presAssocID="{67F7BB55-5D3E-41AD-A681-28D657D6CC95}" presName="Name30" presStyleCnt="0"/>
      <dgm:spPr/>
    </dgm:pt>
    <dgm:pt modelId="{9F828C3F-6CB3-46B4-BEB9-8CA8618DD01A}" type="pres">
      <dgm:prSet presAssocID="{67F7BB55-5D3E-41AD-A681-28D657D6CC95}" presName="level2Shape" presStyleLbl="node2" presStyleIdx="1" presStyleCnt="2"/>
      <dgm:spPr/>
    </dgm:pt>
    <dgm:pt modelId="{90346606-01D0-4D39-87B3-725CB27F9681}" type="pres">
      <dgm:prSet presAssocID="{67F7BB55-5D3E-41AD-A681-28D657D6CC95}" presName="hierChild3" presStyleCnt="0"/>
      <dgm:spPr/>
    </dgm:pt>
    <dgm:pt modelId="{4DCFBE75-D7E9-432F-9B3F-F0669EC45123}" type="pres">
      <dgm:prSet presAssocID="{4392CED9-D619-43CB-9217-B58246491C71}" presName="Name25" presStyleLbl="parChTrans1D3" presStyleIdx="5" presStyleCnt="7"/>
      <dgm:spPr/>
    </dgm:pt>
    <dgm:pt modelId="{9C80E5D5-22D8-4C87-925A-F9DE218E6B33}" type="pres">
      <dgm:prSet presAssocID="{4392CED9-D619-43CB-9217-B58246491C71}" presName="connTx" presStyleLbl="parChTrans1D3" presStyleIdx="5" presStyleCnt="7"/>
      <dgm:spPr/>
    </dgm:pt>
    <dgm:pt modelId="{8512E05C-2A15-43CF-A59F-8E9331B7B2F0}" type="pres">
      <dgm:prSet presAssocID="{151E5940-9FB8-442C-AD24-216F6A37F1ED}" presName="Name30" presStyleCnt="0"/>
      <dgm:spPr/>
    </dgm:pt>
    <dgm:pt modelId="{03AFF044-358E-444F-A6DE-90D3A6CC92EC}" type="pres">
      <dgm:prSet presAssocID="{151E5940-9FB8-442C-AD24-216F6A37F1ED}" presName="level2Shape" presStyleLbl="node3" presStyleIdx="5" presStyleCnt="7"/>
      <dgm:spPr/>
    </dgm:pt>
    <dgm:pt modelId="{A672B9A3-C913-4668-8504-B7EFD480570F}" type="pres">
      <dgm:prSet presAssocID="{151E5940-9FB8-442C-AD24-216F6A37F1ED}" presName="hierChild3" presStyleCnt="0"/>
      <dgm:spPr/>
    </dgm:pt>
    <dgm:pt modelId="{60D3419D-4EAF-4F87-B20A-2D2AF32F7F73}" type="pres">
      <dgm:prSet presAssocID="{1FDF546F-F512-44BA-82F0-E89C5254D698}" presName="Name25" presStyleLbl="parChTrans1D3" presStyleIdx="6" presStyleCnt="7"/>
      <dgm:spPr/>
    </dgm:pt>
    <dgm:pt modelId="{85EAABA7-2419-4A9F-9303-A19985FDC71F}" type="pres">
      <dgm:prSet presAssocID="{1FDF546F-F512-44BA-82F0-E89C5254D698}" presName="connTx" presStyleLbl="parChTrans1D3" presStyleIdx="6" presStyleCnt="7"/>
      <dgm:spPr/>
    </dgm:pt>
    <dgm:pt modelId="{A4847C9B-FED2-4A85-ADC8-49B665A260D2}" type="pres">
      <dgm:prSet presAssocID="{4A131085-19C5-4E09-BDC2-8DDA47BF68A3}" presName="Name30" presStyleCnt="0"/>
      <dgm:spPr/>
    </dgm:pt>
    <dgm:pt modelId="{D4A7FC94-D7B5-49E1-968D-ACEF0F11E0C9}" type="pres">
      <dgm:prSet presAssocID="{4A131085-19C5-4E09-BDC2-8DDA47BF68A3}" presName="level2Shape" presStyleLbl="node3" presStyleIdx="6" presStyleCnt="7"/>
      <dgm:spPr/>
    </dgm:pt>
    <dgm:pt modelId="{3609F893-80E4-4321-8CDB-FAD036E7490D}" type="pres">
      <dgm:prSet presAssocID="{4A131085-19C5-4E09-BDC2-8DDA47BF68A3}" presName="hierChild3" presStyleCnt="0"/>
      <dgm:spPr/>
    </dgm:pt>
    <dgm:pt modelId="{27B2BE95-424C-4778-8CCA-20926F954F76}" type="pres">
      <dgm:prSet presAssocID="{1B85077E-1DA6-41A9-91DC-A63B7304BDBF}" presName="bgShapesFlow" presStyleCnt="0"/>
      <dgm:spPr/>
    </dgm:pt>
  </dgm:ptLst>
  <dgm:cxnLst>
    <dgm:cxn modelId="{4DF5A509-9018-4825-95F6-13AE8863A2CF}" type="presOf" srcId="{6FC03ED9-A65F-4C64-83C8-8F0046BBB9FD}" destId="{1D097179-70C2-45DC-8A4E-CB5F6236D180}" srcOrd="1" destOrd="0" presId="urn:microsoft.com/office/officeart/2005/8/layout/hierarchy5"/>
    <dgm:cxn modelId="{378E0310-0156-4183-A774-422C66193453}" type="presOf" srcId="{6E9F74EB-2F68-4E57-951E-331EBF6403C0}" destId="{E6C3BB6F-96B8-4B3D-B34F-9D66473CE3FB}" srcOrd="0" destOrd="0" presId="urn:microsoft.com/office/officeart/2005/8/layout/hierarchy5"/>
    <dgm:cxn modelId="{288E0815-4296-48EB-A3DC-ABBD54D40323}" srcId="{7968555B-2901-4049-B5D5-EDD42833B4EB}" destId="{6E9F74EB-2F68-4E57-951E-331EBF6403C0}" srcOrd="0" destOrd="0" parTransId="{A9708E52-5579-4D0B-BA02-13A5F5FD1137}" sibTransId="{EA020376-8896-426A-AE0B-A496E38120D5}"/>
    <dgm:cxn modelId="{85F1432B-FD50-4792-A422-6492DEA72622}" srcId="{67F7BB55-5D3E-41AD-A681-28D657D6CC95}" destId="{4A131085-19C5-4E09-BDC2-8DDA47BF68A3}" srcOrd="1" destOrd="0" parTransId="{1FDF546F-F512-44BA-82F0-E89C5254D698}" sibTransId="{3B094CA6-8923-4A38-AC98-2F71D93C1FFE}"/>
    <dgm:cxn modelId="{1760E635-FB09-4B9F-9A18-E32B6A89652C}" type="presOf" srcId="{A9708E52-5579-4D0B-BA02-13A5F5FD1137}" destId="{3D63C911-46F7-4177-86AC-5766BDA5901E}" srcOrd="1" destOrd="0" presId="urn:microsoft.com/office/officeart/2005/8/layout/hierarchy5"/>
    <dgm:cxn modelId="{E69DFA36-4031-4C64-AC78-F92DAB4D282F}" type="presOf" srcId="{C6E187A4-CBFA-40A7-AFFF-63B7D0A892C2}" destId="{78B8A9A1-BE1C-430A-A63B-F7AE26923701}" srcOrd="0" destOrd="0" presId="urn:microsoft.com/office/officeart/2005/8/layout/hierarchy5"/>
    <dgm:cxn modelId="{61028638-53EB-4558-9FEB-A4990688DDBF}" type="presOf" srcId="{D2F7B77D-AB44-4ED5-B4DB-854B28252FFD}" destId="{16316BC3-831B-4C43-80DD-6993ED7D1553}" srcOrd="0" destOrd="0" presId="urn:microsoft.com/office/officeart/2005/8/layout/hierarchy5"/>
    <dgm:cxn modelId="{9BACB73D-F7ED-4354-84AB-38DA81648C02}" srcId="{6E9F74EB-2F68-4E57-951E-331EBF6403C0}" destId="{B08401CC-6805-4415-BB43-4D1E0AFC7689}" srcOrd="4" destOrd="0" parTransId="{16739645-39C6-4EBB-9B26-A42FAA2327EB}" sibTransId="{41EB8690-70B8-4C86-B45E-CD95E7B5629C}"/>
    <dgm:cxn modelId="{E1DB0263-F6D7-47F0-933C-F53FD1A8A1B8}" srcId="{7968555B-2901-4049-B5D5-EDD42833B4EB}" destId="{67F7BB55-5D3E-41AD-A681-28D657D6CC95}" srcOrd="1" destOrd="0" parTransId="{6FC03ED9-A65F-4C64-83C8-8F0046BBB9FD}" sibTransId="{BDA627F7-AD85-4B22-9387-8A5AED781FBA}"/>
    <dgm:cxn modelId="{1B308443-12F8-4DBB-816B-8492573DBEAB}" type="presOf" srcId="{D636ED47-412D-4E4D-9D64-4173A65D746C}" destId="{4DDA6B40-D656-498F-9A69-9F4F2C0E3C21}" srcOrd="0" destOrd="0" presId="urn:microsoft.com/office/officeart/2005/8/layout/hierarchy5"/>
    <dgm:cxn modelId="{DF50E145-547F-4900-B71B-50812BD25003}" type="presOf" srcId="{6FC03ED9-A65F-4C64-83C8-8F0046BBB9FD}" destId="{6E47CAA3-0367-41F0-8E6C-95F9A12F4AF3}" srcOrd="0" destOrd="0" presId="urn:microsoft.com/office/officeart/2005/8/layout/hierarchy5"/>
    <dgm:cxn modelId="{2054CD47-7938-457D-A89F-03B885C4DD9D}" type="presOf" srcId="{9FFD7D7F-2BE0-4E29-AFA5-F66F200D9192}" destId="{598DAB04-8599-4EE6-A178-5C9317A16A5F}" srcOrd="0" destOrd="0" presId="urn:microsoft.com/office/officeart/2005/8/layout/hierarchy5"/>
    <dgm:cxn modelId="{9ADF1C68-D570-4E56-A1B4-74D4B7705F0B}" type="presOf" srcId="{BEA5619C-0802-4F65-B07B-4F6EBF35D67F}" destId="{152A16E0-CAE1-4290-B81A-DDB1CE5D2D15}" srcOrd="1" destOrd="0" presId="urn:microsoft.com/office/officeart/2005/8/layout/hierarchy5"/>
    <dgm:cxn modelId="{7974364A-E0B9-49F8-9011-27FFA36D1FD6}" type="presOf" srcId="{3AFA5A00-14A1-4143-9993-43A0508CABAA}" destId="{8888D2E4-4827-41B6-A0CF-BFE8B7DF3B21}" srcOrd="1" destOrd="0" presId="urn:microsoft.com/office/officeart/2005/8/layout/hierarchy5"/>
    <dgm:cxn modelId="{EA714E4E-21E9-4B3E-AF68-4D988E686DA8}" srcId="{67F7BB55-5D3E-41AD-A681-28D657D6CC95}" destId="{151E5940-9FB8-442C-AD24-216F6A37F1ED}" srcOrd="0" destOrd="0" parTransId="{4392CED9-D619-43CB-9217-B58246491C71}" sibTransId="{FA329308-7515-4294-B2C1-D81062905733}"/>
    <dgm:cxn modelId="{A1D39851-34A9-4664-83E5-8768E1E109E7}" srcId="{6E9F74EB-2F68-4E57-951E-331EBF6403C0}" destId="{D636ED47-412D-4E4D-9D64-4173A65D746C}" srcOrd="2" destOrd="0" parTransId="{3AFA5A00-14A1-4143-9993-43A0508CABAA}" sibTransId="{9AD77662-1836-494C-AA07-1B1813EF8780}"/>
    <dgm:cxn modelId="{2ECF7675-DF6E-4A44-8A15-847C55AF1A51}" type="presOf" srcId="{16739645-39C6-4EBB-9B26-A42FAA2327EB}" destId="{B05B7AB8-7F60-4235-AD6C-3898A236160B}" srcOrd="0" destOrd="0" presId="urn:microsoft.com/office/officeart/2005/8/layout/hierarchy5"/>
    <dgm:cxn modelId="{0C421A76-9E9B-4B09-8B9A-00635DD4CD2B}" type="presOf" srcId="{BEA5619C-0802-4F65-B07B-4F6EBF35D67F}" destId="{C15F753F-2470-4BE4-AFC5-3ED3C2566E26}" srcOrd="0" destOrd="0" presId="urn:microsoft.com/office/officeart/2005/8/layout/hierarchy5"/>
    <dgm:cxn modelId="{F2923759-9653-4B3D-B054-BD34FFFDA5C8}" type="presOf" srcId="{4392CED9-D619-43CB-9217-B58246491C71}" destId="{4DCFBE75-D7E9-432F-9B3F-F0669EC45123}" srcOrd="0" destOrd="0" presId="urn:microsoft.com/office/officeart/2005/8/layout/hierarchy5"/>
    <dgm:cxn modelId="{B0D3B57C-1CAA-4FCF-B625-82E23DA7499C}" type="presOf" srcId="{7968555B-2901-4049-B5D5-EDD42833B4EB}" destId="{0BD113B7-F758-47A5-A74A-2A247D59924D}" srcOrd="0" destOrd="0" presId="urn:microsoft.com/office/officeart/2005/8/layout/hierarchy5"/>
    <dgm:cxn modelId="{7824647E-6B25-4C74-BEC8-6FEF18996B24}" srcId="{6E9F74EB-2F68-4E57-951E-331EBF6403C0}" destId="{C6E187A4-CBFA-40A7-AFFF-63B7D0A892C2}" srcOrd="0" destOrd="0" parTransId="{E3578F0D-825E-4D2D-887C-E6BDBAC13E4C}" sibTransId="{8A4454DE-675A-46A3-88EE-8530F363AA18}"/>
    <dgm:cxn modelId="{B2C80D81-D84E-4658-BC35-6AD2E1455990}" type="presOf" srcId="{A9708E52-5579-4D0B-BA02-13A5F5FD1137}" destId="{6AB33279-1507-47BB-8BD5-95B7258019C5}" srcOrd="0" destOrd="0" presId="urn:microsoft.com/office/officeart/2005/8/layout/hierarchy5"/>
    <dgm:cxn modelId="{65C7B283-9793-4252-AF5D-C5034225A92A}" type="presOf" srcId="{62C2EC21-D27D-499D-95F5-F82A03CDBF01}" destId="{5D2E806D-80F2-47E2-87F8-A9FB3636E1F1}" srcOrd="0" destOrd="0" presId="urn:microsoft.com/office/officeart/2005/8/layout/hierarchy5"/>
    <dgm:cxn modelId="{8E69BA9B-07BE-4F0E-8ECC-F48CECD123B6}" type="presOf" srcId="{E3578F0D-825E-4D2D-887C-E6BDBAC13E4C}" destId="{15D37CC0-DBE7-4100-BB67-8BF32F8872C8}" srcOrd="1" destOrd="0" presId="urn:microsoft.com/office/officeart/2005/8/layout/hierarchy5"/>
    <dgm:cxn modelId="{C3C7DBA9-402D-4131-8B97-C77B00720D27}" type="presOf" srcId="{67F7BB55-5D3E-41AD-A681-28D657D6CC95}" destId="{9F828C3F-6CB3-46B4-BEB9-8CA8618DD01A}" srcOrd="0" destOrd="0" presId="urn:microsoft.com/office/officeart/2005/8/layout/hierarchy5"/>
    <dgm:cxn modelId="{75657FB3-F3A0-4191-8A37-12E6261B20AE}" type="presOf" srcId="{151E5940-9FB8-442C-AD24-216F6A37F1ED}" destId="{03AFF044-358E-444F-A6DE-90D3A6CC92EC}" srcOrd="0" destOrd="0" presId="urn:microsoft.com/office/officeart/2005/8/layout/hierarchy5"/>
    <dgm:cxn modelId="{E42476B4-8A2D-4E5D-9607-8761C27BABC8}" type="presOf" srcId="{1B85077E-1DA6-41A9-91DC-A63B7304BDBF}" destId="{D15C93FC-818D-4BDF-8CB3-1EAE3A552DAB}" srcOrd="0" destOrd="0" presId="urn:microsoft.com/office/officeart/2005/8/layout/hierarchy5"/>
    <dgm:cxn modelId="{559070B9-223A-4987-B1A3-13FED8A844D3}" srcId="{1B85077E-1DA6-41A9-91DC-A63B7304BDBF}" destId="{7968555B-2901-4049-B5D5-EDD42833B4EB}" srcOrd="0" destOrd="0" parTransId="{F3B9FBB5-C15C-4094-BD02-FA4651AA7DFB}" sibTransId="{9216F75D-3816-4B54-ADF2-388CA5D01B2E}"/>
    <dgm:cxn modelId="{E77D4ECB-FB1E-44B1-995B-BAF13D02561A}" srcId="{6E9F74EB-2F68-4E57-951E-331EBF6403C0}" destId="{62C2EC21-D27D-499D-95F5-F82A03CDBF01}" srcOrd="1" destOrd="0" parTransId="{D2F7B77D-AB44-4ED5-B4DB-854B28252FFD}" sibTransId="{0E498953-134D-4253-8774-E6C0F36E5D7E}"/>
    <dgm:cxn modelId="{3CF10CCC-F40E-48CA-92A7-DE99C5415065}" type="presOf" srcId="{4392CED9-D619-43CB-9217-B58246491C71}" destId="{9C80E5D5-22D8-4C87-925A-F9DE218E6B33}" srcOrd="1" destOrd="0" presId="urn:microsoft.com/office/officeart/2005/8/layout/hierarchy5"/>
    <dgm:cxn modelId="{3BAC8AD5-4630-4176-A332-80D97890E0FE}" type="presOf" srcId="{3AFA5A00-14A1-4143-9993-43A0508CABAA}" destId="{2853872E-FBD1-40FE-92C2-00B04205264B}" srcOrd="0" destOrd="0" presId="urn:microsoft.com/office/officeart/2005/8/layout/hierarchy5"/>
    <dgm:cxn modelId="{C8D8E1D9-2F00-4E91-A7C6-8816D50A6A47}" type="presOf" srcId="{D2F7B77D-AB44-4ED5-B4DB-854B28252FFD}" destId="{74F8926B-66D0-4B5A-9255-E6E433CBEE61}" srcOrd="1" destOrd="0" presId="urn:microsoft.com/office/officeart/2005/8/layout/hierarchy5"/>
    <dgm:cxn modelId="{1F6371E5-EFB0-4EF8-9E9B-007BED77D0E5}" type="presOf" srcId="{16739645-39C6-4EBB-9B26-A42FAA2327EB}" destId="{01952A2E-F5BD-4141-ACF3-907FCF8464B7}" srcOrd="1" destOrd="0" presId="urn:microsoft.com/office/officeart/2005/8/layout/hierarchy5"/>
    <dgm:cxn modelId="{3DA3ACE5-61D6-4481-85DE-394B59369BD2}" type="presOf" srcId="{E3578F0D-825E-4D2D-887C-E6BDBAC13E4C}" destId="{A17CDC79-FE6D-4D9A-8C3F-DF875034CE9D}" srcOrd="0" destOrd="0" presId="urn:microsoft.com/office/officeart/2005/8/layout/hierarchy5"/>
    <dgm:cxn modelId="{686E17E7-6CDB-45B0-BB56-1B0694440C11}" type="presOf" srcId="{B08401CC-6805-4415-BB43-4D1E0AFC7689}" destId="{079CE78A-C2DA-46E7-9F15-33C4C06A7E13}" srcOrd="0" destOrd="0" presId="urn:microsoft.com/office/officeart/2005/8/layout/hierarchy5"/>
    <dgm:cxn modelId="{9C528CE8-0612-44CE-A6D0-2816D5C3F5E5}" type="presOf" srcId="{4A131085-19C5-4E09-BDC2-8DDA47BF68A3}" destId="{D4A7FC94-D7B5-49E1-968D-ACEF0F11E0C9}" srcOrd="0" destOrd="0" presId="urn:microsoft.com/office/officeart/2005/8/layout/hierarchy5"/>
    <dgm:cxn modelId="{A3F2BAEE-5C52-4FC7-BCF8-06A931C7DF40}" srcId="{6E9F74EB-2F68-4E57-951E-331EBF6403C0}" destId="{9FFD7D7F-2BE0-4E29-AFA5-F66F200D9192}" srcOrd="3" destOrd="0" parTransId="{BEA5619C-0802-4F65-B07B-4F6EBF35D67F}" sibTransId="{F3FB22CA-74CF-4211-8871-9DDDB9A1181B}"/>
    <dgm:cxn modelId="{9FB225F2-AF04-4C5A-B4A4-F7157A6A85ED}" type="presOf" srcId="{1FDF546F-F512-44BA-82F0-E89C5254D698}" destId="{85EAABA7-2419-4A9F-9303-A19985FDC71F}" srcOrd="1" destOrd="0" presId="urn:microsoft.com/office/officeart/2005/8/layout/hierarchy5"/>
    <dgm:cxn modelId="{C89904FA-4249-4A76-B092-DBE053D365D3}" type="presOf" srcId="{1FDF546F-F512-44BA-82F0-E89C5254D698}" destId="{60D3419D-4EAF-4F87-B20A-2D2AF32F7F73}" srcOrd="0" destOrd="0" presId="urn:microsoft.com/office/officeart/2005/8/layout/hierarchy5"/>
    <dgm:cxn modelId="{D46E166A-4DF2-4CA0-86B7-75888FE51754}" type="presParOf" srcId="{D15C93FC-818D-4BDF-8CB3-1EAE3A552DAB}" destId="{34C16792-6770-4B6C-9BC5-A59E960BCC83}" srcOrd="0" destOrd="0" presId="urn:microsoft.com/office/officeart/2005/8/layout/hierarchy5"/>
    <dgm:cxn modelId="{30ED1113-7AD4-44AD-9C5C-32D42ECE29DD}" type="presParOf" srcId="{34C16792-6770-4B6C-9BC5-A59E960BCC83}" destId="{03DFBB46-4918-47DB-8766-0B20C6F14D3B}" srcOrd="0" destOrd="0" presId="urn:microsoft.com/office/officeart/2005/8/layout/hierarchy5"/>
    <dgm:cxn modelId="{F2D46F9F-EA17-49A9-86F2-5696A1404DE7}" type="presParOf" srcId="{03DFBB46-4918-47DB-8766-0B20C6F14D3B}" destId="{EC9ED867-A252-4406-9B70-2D6E9254CDA6}" srcOrd="0" destOrd="0" presId="urn:microsoft.com/office/officeart/2005/8/layout/hierarchy5"/>
    <dgm:cxn modelId="{CAA3327E-483C-4A18-B27B-B807E5B25FD5}" type="presParOf" srcId="{EC9ED867-A252-4406-9B70-2D6E9254CDA6}" destId="{0BD113B7-F758-47A5-A74A-2A247D59924D}" srcOrd="0" destOrd="0" presId="urn:microsoft.com/office/officeart/2005/8/layout/hierarchy5"/>
    <dgm:cxn modelId="{487C2BB8-5AB6-4237-9F7B-A9844128B802}" type="presParOf" srcId="{EC9ED867-A252-4406-9B70-2D6E9254CDA6}" destId="{1EFAB520-5025-40E1-A6EA-C6D1769CE487}" srcOrd="1" destOrd="0" presId="urn:microsoft.com/office/officeart/2005/8/layout/hierarchy5"/>
    <dgm:cxn modelId="{F74DCAF0-C0C4-4FD4-B444-5B435FA62F5C}" type="presParOf" srcId="{1EFAB520-5025-40E1-A6EA-C6D1769CE487}" destId="{6AB33279-1507-47BB-8BD5-95B7258019C5}" srcOrd="0" destOrd="0" presId="urn:microsoft.com/office/officeart/2005/8/layout/hierarchy5"/>
    <dgm:cxn modelId="{7331E327-8820-4950-9222-E46ACC3F50BE}" type="presParOf" srcId="{6AB33279-1507-47BB-8BD5-95B7258019C5}" destId="{3D63C911-46F7-4177-86AC-5766BDA5901E}" srcOrd="0" destOrd="0" presId="urn:microsoft.com/office/officeart/2005/8/layout/hierarchy5"/>
    <dgm:cxn modelId="{8AD0D7A3-25E2-4666-9FE9-F7C1CBB78610}" type="presParOf" srcId="{1EFAB520-5025-40E1-A6EA-C6D1769CE487}" destId="{A90A0A0B-35F5-4590-B09B-8350F7830820}" srcOrd="1" destOrd="0" presId="urn:microsoft.com/office/officeart/2005/8/layout/hierarchy5"/>
    <dgm:cxn modelId="{90A75CBA-870A-43EA-8BAF-ED7D88BDD41A}" type="presParOf" srcId="{A90A0A0B-35F5-4590-B09B-8350F7830820}" destId="{E6C3BB6F-96B8-4B3D-B34F-9D66473CE3FB}" srcOrd="0" destOrd="0" presId="urn:microsoft.com/office/officeart/2005/8/layout/hierarchy5"/>
    <dgm:cxn modelId="{74840C08-81EB-420A-92B7-C169C4B76295}" type="presParOf" srcId="{A90A0A0B-35F5-4590-B09B-8350F7830820}" destId="{F4C80413-31F0-4DE7-9584-3212C0E2FA27}" srcOrd="1" destOrd="0" presId="urn:microsoft.com/office/officeart/2005/8/layout/hierarchy5"/>
    <dgm:cxn modelId="{8988CE8D-35B8-40A7-ACE8-9DB894F2E8F2}" type="presParOf" srcId="{F4C80413-31F0-4DE7-9584-3212C0E2FA27}" destId="{A17CDC79-FE6D-4D9A-8C3F-DF875034CE9D}" srcOrd="0" destOrd="0" presId="urn:microsoft.com/office/officeart/2005/8/layout/hierarchy5"/>
    <dgm:cxn modelId="{05726B79-5227-4818-81DF-2FA1DE3C8559}" type="presParOf" srcId="{A17CDC79-FE6D-4D9A-8C3F-DF875034CE9D}" destId="{15D37CC0-DBE7-4100-BB67-8BF32F8872C8}" srcOrd="0" destOrd="0" presId="urn:microsoft.com/office/officeart/2005/8/layout/hierarchy5"/>
    <dgm:cxn modelId="{DAF2887D-E33D-4968-8C45-B95142D58CAB}" type="presParOf" srcId="{F4C80413-31F0-4DE7-9584-3212C0E2FA27}" destId="{DF6D1BC6-C37C-4692-9D9B-9384684C6981}" srcOrd="1" destOrd="0" presId="urn:microsoft.com/office/officeart/2005/8/layout/hierarchy5"/>
    <dgm:cxn modelId="{D35FEC08-DBA0-4BA6-831A-C97684020F2F}" type="presParOf" srcId="{DF6D1BC6-C37C-4692-9D9B-9384684C6981}" destId="{78B8A9A1-BE1C-430A-A63B-F7AE26923701}" srcOrd="0" destOrd="0" presId="urn:microsoft.com/office/officeart/2005/8/layout/hierarchy5"/>
    <dgm:cxn modelId="{7BE1EA50-328C-4F98-B8C4-E22DD2378ABA}" type="presParOf" srcId="{DF6D1BC6-C37C-4692-9D9B-9384684C6981}" destId="{B4B9F68D-8619-40B7-9B93-2DFD789B362A}" srcOrd="1" destOrd="0" presId="urn:microsoft.com/office/officeart/2005/8/layout/hierarchy5"/>
    <dgm:cxn modelId="{DC14294B-58C5-4D57-9148-ADB0DF5EFC87}" type="presParOf" srcId="{F4C80413-31F0-4DE7-9584-3212C0E2FA27}" destId="{16316BC3-831B-4C43-80DD-6993ED7D1553}" srcOrd="2" destOrd="0" presId="urn:microsoft.com/office/officeart/2005/8/layout/hierarchy5"/>
    <dgm:cxn modelId="{DAD2C50F-4706-468A-9C71-2093299E7EB6}" type="presParOf" srcId="{16316BC3-831B-4C43-80DD-6993ED7D1553}" destId="{74F8926B-66D0-4B5A-9255-E6E433CBEE61}" srcOrd="0" destOrd="0" presId="urn:microsoft.com/office/officeart/2005/8/layout/hierarchy5"/>
    <dgm:cxn modelId="{457DC2F3-7081-4337-A8EB-3C1293D83279}" type="presParOf" srcId="{F4C80413-31F0-4DE7-9584-3212C0E2FA27}" destId="{2966DBAC-DE4C-4B7F-94F9-3E83E1DD1FF9}" srcOrd="3" destOrd="0" presId="urn:microsoft.com/office/officeart/2005/8/layout/hierarchy5"/>
    <dgm:cxn modelId="{209A3864-A13A-4B54-95FD-2B49013E466C}" type="presParOf" srcId="{2966DBAC-DE4C-4B7F-94F9-3E83E1DD1FF9}" destId="{5D2E806D-80F2-47E2-87F8-A9FB3636E1F1}" srcOrd="0" destOrd="0" presId="urn:microsoft.com/office/officeart/2005/8/layout/hierarchy5"/>
    <dgm:cxn modelId="{BD8709EB-BF4F-465E-96A7-90A23E6547DF}" type="presParOf" srcId="{2966DBAC-DE4C-4B7F-94F9-3E83E1DD1FF9}" destId="{97635D43-12C1-428F-AC47-DC518D6B47EA}" srcOrd="1" destOrd="0" presId="urn:microsoft.com/office/officeart/2005/8/layout/hierarchy5"/>
    <dgm:cxn modelId="{75143A02-B852-405B-889A-AC030B90F968}" type="presParOf" srcId="{F4C80413-31F0-4DE7-9584-3212C0E2FA27}" destId="{2853872E-FBD1-40FE-92C2-00B04205264B}" srcOrd="4" destOrd="0" presId="urn:microsoft.com/office/officeart/2005/8/layout/hierarchy5"/>
    <dgm:cxn modelId="{6DCE2A9E-899D-44CF-B36C-32E603BB2B72}" type="presParOf" srcId="{2853872E-FBD1-40FE-92C2-00B04205264B}" destId="{8888D2E4-4827-41B6-A0CF-BFE8B7DF3B21}" srcOrd="0" destOrd="0" presId="urn:microsoft.com/office/officeart/2005/8/layout/hierarchy5"/>
    <dgm:cxn modelId="{BDC20F34-FD3D-4D7C-9C1A-1468B2D899FA}" type="presParOf" srcId="{F4C80413-31F0-4DE7-9584-3212C0E2FA27}" destId="{B6B0A8C4-4F0C-4C41-9CCA-08524673E8D5}" srcOrd="5" destOrd="0" presId="urn:microsoft.com/office/officeart/2005/8/layout/hierarchy5"/>
    <dgm:cxn modelId="{D04919AE-D4AA-4F41-8AAC-49216FBB1E88}" type="presParOf" srcId="{B6B0A8C4-4F0C-4C41-9CCA-08524673E8D5}" destId="{4DDA6B40-D656-498F-9A69-9F4F2C0E3C21}" srcOrd="0" destOrd="0" presId="urn:microsoft.com/office/officeart/2005/8/layout/hierarchy5"/>
    <dgm:cxn modelId="{830ED247-3CC5-426A-BCB3-AA1A270145D4}" type="presParOf" srcId="{B6B0A8C4-4F0C-4C41-9CCA-08524673E8D5}" destId="{8E53EBEE-52D7-48E1-93EC-6A6EA285CBE2}" srcOrd="1" destOrd="0" presId="urn:microsoft.com/office/officeart/2005/8/layout/hierarchy5"/>
    <dgm:cxn modelId="{582B2D31-DD4B-46EB-B828-A2451C0F7DC5}" type="presParOf" srcId="{F4C80413-31F0-4DE7-9584-3212C0E2FA27}" destId="{C15F753F-2470-4BE4-AFC5-3ED3C2566E26}" srcOrd="6" destOrd="0" presId="urn:microsoft.com/office/officeart/2005/8/layout/hierarchy5"/>
    <dgm:cxn modelId="{B28C9890-1D2C-4683-A3FA-F97DE156ECE5}" type="presParOf" srcId="{C15F753F-2470-4BE4-AFC5-3ED3C2566E26}" destId="{152A16E0-CAE1-4290-B81A-DDB1CE5D2D15}" srcOrd="0" destOrd="0" presId="urn:microsoft.com/office/officeart/2005/8/layout/hierarchy5"/>
    <dgm:cxn modelId="{8D85CDAA-E1F7-4943-86B5-14435F8A1642}" type="presParOf" srcId="{F4C80413-31F0-4DE7-9584-3212C0E2FA27}" destId="{3A4322CD-1C1D-45A6-BD7D-A4BFB2DE38E8}" srcOrd="7" destOrd="0" presId="urn:microsoft.com/office/officeart/2005/8/layout/hierarchy5"/>
    <dgm:cxn modelId="{B02F57B4-C81B-49F9-9C62-8D4251EE95D8}" type="presParOf" srcId="{3A4322CD-1C1D-45A6-BD7D-A4BFB2DE38E8}" destId="{598DAB04-8599-4EE6-A178-5C9317A16A5F}" srcOrd="0" destOrd="0" presId="urn:microsoft.com/office/officeart/2005/8/layout/hierarchy5"/>
    <dgm:cxn modelId="{2E411F43-E448-4B86-9E28-2ED4A752EA02}" type="presParOf" srcId="{3A4322CD-1C1D-45A6-BD7D-A4BFB2DE38E8}" destId="{92BA1887-5BB5-4034-8BBC-A52A50FD5923}" srcOrd="1" destOrd="0" presId="urn:microsoft.com/office/officeart/2005/8/layout/hierarchy5"/>
    <dgm:cxn modelId="{C5EABB15-6F8E-4030-9DF2-C8F2C6D1E415}" type="presParOf" srcId="{F4C80413-31F0-4DE7-9584-3212C0E2FA27}" destId="{B05B7AB8-7F60-4235-AD6C-3898A236160B}" srcOrd="8" destOrd="0" presId="urn:microsoft.com/office/officeart/2005/8/layout/hierarchy5"/>
    <dgm:cxn modelId="{12CB4815-536B-44FF-AF85-454220C1EA42}" type="presParOf" srcId="{B05B7AB8-7F60-4235-AD6C-3898A236160B}" destId="{01952A2E-F5BD-4141-ACF3-907FCF8464B7}" srcOrd="0" destOrd="0" presId="urn:microsoft.com/office/officeart/2005/8/layout/hierarchy5"/>
    <dgm:cxn modelId="{6B6E2BE4-75D4-4304-8B4F-87761CA6781C}" type="presParOf" srcId="{F4C80413-31F0-4DE7-9584-3212C0E2FA27}" destId="{F348E22C-8BD7-4790-B766-8570E5CAC3F3}" srcOrd="9" destOrd="0" presId="urn:microsoft.com/office/officeart/2005/8/layout/hierarchy5"/>
    <dgm:cxn modelId="{360A07D0-ADEF-4D41-A21B-BF05515AA2FA}" type="presParOf" srcId="{F348E22C-8BD7-4790-B766-8570E5CAC3F3}" destId="{079CE78A-C2DA-46E7-9F15-33C4C06A7E13}" srcOrd="0" destOrd="0" presId="urn:microsoft.com/office/officeart/2005/8/layout/hierarchy5"/>
    <dgm:cxn modelId="{B5D7148B-90ED-49AC-99D6-F2EBD4DB7554}" type="presParOf" srcId="{F348E22C-8BD7-4790-B766-8570E5CAC3F3}" destId="{CC531F6C-3180-4382-B893-7838494CC20E}" srcOrd="1" destOrd="0" presId="urn:microsoft.com/office/officeart/2005/8/layout/hierarchy5"/>
    <dgm:cxn modelId="{5E79D39E-EACF-4E59-8A28-7DA6702FAE5C}" type="presParOf" srcId="{1EFAB520-5025-40E1-A6EA-C6D1769CE487}" destId="{6E47CAA3-0367-41F0-8E6C-95F9A12F4AF3}" srcOrd="2" destOrd="0" presId="urn:microsoft.com/office/officeart/2005/8/layout/hierarchy5"/>
    <dgm:cxn modelId="{B54868D6-59C9-4A4C-BCAE-DA4E6C525467}" type="presParOf" srcId="{6E47CAA3-0367-41F0-8E6C-95F9A12F4AF3}" destId="{1D097179-70C2-45DC-8A4E-CB5F6236D180}" srcOrd="0" destOrd="0" presId="urn:microsoft.com/office/officeart/2005/8/layout/hierarchy5"/>
    <dgm:cxn modelId="{AD5177C9-DDC5-45EB-B476-32C0BD857A4A}" type="presParOf" srcId="{1EFAB520-5025-40E1-A6EA-C6D1769CE487}" destId="{597BBBEA-21CA-4AFD-AB10-CC8DA5D64D23}" srcOrd="3" destOrd="0" presId="urn:microsoft.com/office/officeart/2005/8/layout/hierarchy5"/>
    <dgm:cxn modelId="{38A162A7-918F-43AC-B6E6-3B5EC852BB57}" type="presParOf" srcId="{597BBBEA-21CA-4AFD-AB10-CC8DA5D64D23}" destId="{9F828C3F-6CB3-46B4-BEB9-8CA8618DD01A}" srcOrd="0" destOrd="0" presId="urn:microsoft.com/office/officeart/2005/8/layout/hierarchy5"/>
    <dgm:cxn modelId="{4AEE58F9-7122-4BE0-A101-19FFFED79505}" type="presParOf" srcId="{597BBBEA-21CA-4AFD-AB10-CC8DA5D64D23}" destId="{90346606-01D0-4D39-87B3-725CB27F9681}" srcOrd="1" destOrd="0" presId="urn:microsoft.com/office/officeart/2005/8/layout/hierarchy5"/>
    <dgm:cxn modelId="{0C1D2DC6-89E7-4D5D-A1B5-84B76E740C47}" type="presParOf" srcId="{90346606-01D0-4D39-87B3-725CB27F9681}" destId="{4DCFBE75-D7E9-432F-9B3F-F0669EC45123}" srcOrd="0" destOrd="0" presId="urn:microsoft.com/office/officeart/2005/8/layout/hierarchy5"/>
    <dgm:cxn modelId="{0A88F47B-6C9A-4E57-A7AB-25A838168201}" type="presParOf" srcId="{4DCFBE75-D7E9-432F-9B3F-F0669EC45123}" destId="{9C80E5D5-22D8-4C87-925A-F9DE218E6B33}" srcOrd="0" destOrd="0" presId="urn:microsoft.com/office/officeart/2005/8/layout/hierarchy5"/>
    <dgm:cxn modelId="{F3768B3D-162E-459E-A323-F587B408A291}" type="presParOf" srcId="{90346606-01D0-4D39-87B3-725CB27F9681}" destId="{8512E05C-2A15-43CF-A59F-8E9331B7B2F0}" srcOrd="1" destOrd="0" presId="urn:microsoft.com/office/officeart/2005/8/layout/hierarchy5"/>
    <dgm:cxn modelId="{92DF3515-F73E-4740-BDAD-9FD714E54CDB}" type="presParOf" srcId="{8512E05C-2A15-43CF-A59F-8E9331B7B2F0}" destId="{03AFF044-358E-444F-A6DE-90D3A6CC92EC}" srcOrd="0" destOrd="0" presId="urn:microsoft.com/office/officeart/2005/8/layout/hierarchy5"/>
    <dgm:cxn modelId="{3081F0CC-FDC9-41CF-AF13-AFE39BC3416E}" type="presParOf" srcId="{8512E05C-2A15-43CF-A59F-8E9331B7B2F0}" destId="{A672B9A3-C913-4668-8504-B7EFD480570F}" srcOrd="1" destOrd="0" presId="urn:microsoft.com/office/officeart/2005/8/layout/hierarchy5"/>
    <dgm:cxn modelId="{1DE20A5E-054A-4238-8FAB-8E8E6F997A91}" type="presParOf" srcId="{90346606-01D0-4D39-87B3-725CB27F9681}" destId="{60D3419D-4EAF-4F87-B20A-2D2AF32F7F73}" srcOrd="2" destOrd="0" presId="urn:microsoft.com/office/officeart/2005/8/layout/hierarchy5"/>
    <dgm:cxn modelId="{E80EB945-C853-4F92-A8E4-D588127C81D0}" type="presParOf" srcId="{60D3419D-4EAF-4F87-B20A-2D2AF32F7F73}" destId="{85EAABA7-2419-4A9F-9303-A19985FDC71F}" srcOrd="0" destOrd="0" presId="urn:microsoft.com/office/officeart/2005/8/layout/hierarchy5"/>
    <dgm:cxn modelId="{D133ADE3-DD59-4C77-AF27-4B1236FCC977}" type="presParOf" srcId="{90346606-01D0-4D39-87B3-725CB27F9681}" destId="{A4847C9B-FED2-4A85-ADC8-49B665A260D2}" srcOrd="3" destOrd="0" presId="urn:microsoft.com/office/officeart/2005/8/layout/hierarchy5"/>
    <dgm:cxn modelId="{66B85266-3BCF-4A83-B9D5-539EF22854E2}" type="presParOf" srcId="{A4847C9B-FED2-4A85-ADC8-49B665A260D2}" destId="{D4A7FC94-D7B5-49E1-968D-ACEF0F11E0C9}" srcOrd="0" destOrd="0" presId="urn:microsoft.com/office/officeart/2005/8/layout/hierarchy5"/>
    <dgm:cxn modelId="{E59AF685-6522-4FF3-9ADA-D4A8262FAF1C}" type="presParOf" srcId="{A4847C9B-FED2-4A85-ADC8-49B665A260D2}" destId="{3609F893-80E4-4321-8CDB-FAD036E7490D}" srcOrd="1" destOrd="0" presId="urn:microsoft.com/office/officeart/2005/8/layout/hierarchy5"/>
    <dgm:cxn modelId="{445A9B7F-6FEC-43C1-BAFB-73817ADEFCEA}" type="presParOf" srcId="{D15C93FC-818D-4BDF-8CB3-1EAE3A552DAB}" destId="{27B2BE95-424C-4778-8CCA-20926F954F7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13B7-F758-47A5-A74A-2A247D59924D}">
      <dsp:nvSpPr>
        <dsp:cNvPr id="0" name=""/>
        <dsp:cNvSpPr/>
      </dsp:nvSpPr>
      <dsp:spPr>
        <a:xfrm>
          <a:off x="1824966" y="2543170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Types</a:t>
          </a:r>
          <a:endParaRPr lang="en-IN" sz="1500" kern="1200" dirty="0"/>
        </a:p>
      </dsp:txBody>
      <dsp:txXfrm>
        <a:off x="1842224" y="2560428"/>
        <a:ext cx="1143922" cy="554703"/>
      </dsp:txXfrm>
    </dsp:sp>
    <dsp:sp modelId="{6AB33279-1507-47BB-8BD5-95B7258019C5}">
      <dsp:nvSpPr>
        <dsp:cNvPr id="0" name=""/>
        <dsp:cNvSpPr/>
      </dsp:nvSpPr>
      <dsp:spPr>
        <a:xfrm rot="17500715">
          <a:off x="2601063" y="2233495"/>
          <a:ext cx="127605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6058" y="1138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07191" y="2212976"/>
        <a:ext cx="63802" cy="63802"/>
      </dsp:txXfrm>
    </dsp:sp>
    <dsp:sp modelId="{E6C3BB6F-96B8-4B3D-B34F-9D66473CE3FB}">
      <dsp:nvSpPr>
        <dsp:cNvPr id="0" name=""/>
        <dsp:cNvSpPr/>
      </dsp:nvSpPr>
      <dsp:spPr>
        <a:xfrm>
          <a:off x="3474780" y="1357365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Scalar</a:t>
          </a:r>
          <a:endParaRPr lang="en-IN" sz="1500" kern="1200" dirty="0"/>
        </a:p>
      </dsp:txBody>
      <dsp:txXfrm>
        <a:off x="3492038" y="1374623"/>
        <a:ext cx="1143922" cy="554703"/>
      </dsp:txXfrm>
    </dsp:sp>
    <dsp:sp modelId="{A17CDC79-FE6D-4D9A-8C3F-DF875034CE9D}">
      <dsp:nvSpPr>
        <dsp:cNvPr id="0" name=""/>
        <dsp:cNvSpPr/>
      </dsp:nvSpPr>
      <dsp:spPr>
        <a:xfrm rot="17350740">
          <a:off x="4171485" y="962991"/>
          <a:ext cx="14348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4843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3036" y="938502"/>
        <a:ext cx="71742" cy="71742"/>
      </dsp:txXfrm>
    </dsp:sp>
    <dsp:sp modelId="{78B8A9A1-BE1C-430A-A63B-F7AE26923701}">
      <dsp:nvSpPr>
        <dsp:cNvPr id="0" name=""/>
        <dsp:cNvSpPr/>
      </dsp:nvSpPr>
      <dsp:spPr>
        <a:xfrm>
          <a:off x="5124594" y="2161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Unsinged Integers</a:t>
          </a:r>
          <a:endParaRPr lang="en-IN" sz="1500" kern="1200" dirty="0"/>
        </a:p>
      </dsp:txBody>
      <dsp:txXfrm>
        <a:off x="5141852" y="19419"/>
        <a:ext cx="1143922" cy="554703"/>
      </dsp:txXfrm>
    </dsp:sp>
    <dsp:sp modelId="{16316BC3-831B-4C43-80DD-6993ED7D1553}">
      <dsp:nvSpPr>
        <dsp:cNvPr id="0" name=""/>
        <dsp:cNvSpPr/>
      </dsp:nvSpPr>
      <dsp:spPr>
        <a:xfrm rot="18289469">
          <a:off x="4476190" y="1301792"/>
          <a:ext cx="8254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5433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8271" y="1292538"/>
        <a:ext cx="41271" cy="41271"/>
      </dsp:txXfrm>
    </dsp:sp>
    <dsp:sp modelId="{5D2E806D-80F2-47E2-87F8-A9FB3636E1F1}">
      <dsp:nvSpPr>
        <dsp:cNvPr id="0" name=""/>
        <dsp:cNvSpPr/>
      </dsp:nvSpPr>
      <dsp:spPr>
        <a:xfrm>
          <a:off x="5124594" y="679763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Signed Integers</a:t>
          </a:r>
          <a:endParaRPr lang="en-IN" sz="1500" kern="1200" dirty="0"/>
        </a:p>
      </dsp:txBody>
      <dsp:txXfrm>
        <a:off x="5141852" y="697021"/>
        <a:ext cx="1143922" cy="554703"/>
      </dsp:txXfrm>
    </dsp:sp>
    <dsp:sp modelId="{2853872E-FBD1-40FE-92C2-00B04205264B}">
      <dsp:nvSpPr>
        <dsp:cNvPr id="0" name=""/>
        <dsp:cNvSpPr/>
      </dsp:nvSpPr>
      <dsp:spPr>
        <a:xfrm>
          <a:off x="4653219" y="1640593"/>
          <a:ext cx="47137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1375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77122" y="1640191"/>
        <a:ext cx="23568" cy="23568"/>
      </dsp:txXfrm>
    </dsp:sp>
    <dsp:sp modelId="{4DDA6B40-D656-498F-9A69-9F4F2C0E3C21}">
      <dsp:nvSpPr>
        <dsp:cNvPr id="0" name=""/>
        <dsp:cNvSpPr/>
      </dsp:nvSpPr>
      <dsp:spPr>
        <a:xfrm>
          <a:off x="5124594" y="1357365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Floating point</a:t>
          </a:r>
          <a:endParaRPr lang="en-IN" sz="1500" kern="1200" dirty="0"/>
        </a:p>
      </dsp:txBody>
      <dsp:txXfrm>
        <a:off x="5141852" y="1374623"/>
        <a:ext cx="1143922" cy="554703"/>
      </dsp:txXfrm>
    </dsp:sp>
    <dsp:sp modelId="{C15F753F-2470-4BE4-AFC5-3ED3C2566E26}">
      <dsp:nvSpPr>
        <dsp:cNvPr id="0" name=""/>
        <dsp:cNvSpPr/>
      </dsp:nvSpPr>
      <dsp:spPr>
        <a:xfrm rot="3310531">
          <a:off x="4476190" y="1979394"/>
          <a:ext cx="8254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5433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8271" y="1970140"/>
        <a:ext cx="41271" cy="41271"/>
      </dsp:txXfrm>
    </dsp:sp>
    <dsp:sp modelId="{598DAB04-8599-4EE6-A178-5C9317A16A5F}">
      <dsp:nvSpPr>
        <dsp:cNvPr id="0" name=""/>
        <dsp:cNvSpPr/>
      </dsp:nvSpPr>
      <dsp:spPr>
        <a:xfrm>
          <a:off x="5124594" y="2034968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Boolean</a:t>
          </a:r>
          <a:endParaRPr lang="en-IN" sz="1500" kern="1200" dirty="0"/>
        </a:p>
      </dsp:txBody>
      <dsp:txXfrm>
        <a:off x="5141852" y="2052226"/>
        <a:ext cx="1143922" cy="554703"/>
      </dsp:txXfrm>
    </dsp:sp>
    <dsp:sp modelId="{B05B7AB8-7F60-4235-AD6C-3898A236160B}">
      <dsp:nvSpPr>
        <dsp:cNvPr id="0" name=""/>
        <dsp:cNvSpPr/>
      </dsp:nvSpPr>
      <dsp:spPr>
        <a:xfrm rot="4249260">
          <a:off x="4171485" y="2318196"/>
          <a:ext cx="14348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4843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3036" y="2293706"/>
        <a:ext cx="71742" cy="71742"/>
      </dsp:txXfrm>
    </dsp:sp>
    <dsp:sp modelId="{079CE78A-C2DA-46E7-9F15-33C4C06A7E13}">
      <dsp:nvSpPr>
        <dsp:cNvPr id="0" name=""/>
        <dsp:cNvSpPr/>
      </dsp:nvSpPr>
      <dsp:spPr>
        <a:xfrm>
          <a:off x="5124594" y="2712570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Character</a:t>
          </a:r>
          <a:endParaRPr lang="en-IN" sz="1500" kern="1200" dirty="0"/>
        </a:p>
      </dsp:txBody>
      <dsp:txXfrm>
        <a:off x="5141852" y="2729828"/>
        <a:ext cx="1143922" cy="554703"/>
      </dsp:txXfrm>
    </dsp:sp>
    <dsp:sp modelId="{6E47CAA3-0367-41F0-8E6C-95F9A12F4AF3}">
      <dsp:nvSpPr>
        <dsp:cNvPr id="0" name=""/>
        <dsp:cNvSpPr/>
      </dsp:nvSpPr>
      <dsp:spPr>
        <a:xfrm rot="4099285">
          <a:off x="2601063" y="3419299"/>
          <a:ext cx="127605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6058" y="1138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07191" y="3398780"/>
        <a:ext cx="63802" cy="63802"/>
      </dsp:txXfrm>
    </dsp:sp>
    <dsp:sp modelId="{9F828C3F-6CB3-46B4-BEB9-8CA8618DD01A}">
      <dsp:nvSpPr>
        <dsp:cNvPr id="0" name=""/>
        <dsp:cNvSpPr/>
      </dsp:nvSpPr>
      <dsp:spPr>
        <a:xfrm>
          <a:off x="3474780" y="3728974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Compound</a:t>
          </a:r>
          <a:endParaRPr lang="en-IN" sz="1500" kern="1200" dirty="0"/>
        </a:p>
      </dsp:txBody>
      <dsp:txXfrm>
        <a:off x="3492038" y="3746232"/>
        <a:ext cx="1143922" cy="554703"/>
      </dsp:txXfrm>
    </dsp:sp>
    <dsp:sp modelId="{4DCFBE75-D7E9-432F-9B3F-F0669EC45123}">
      <dsp:nvSpPr>
        <dsp:cNvPr id="0" name=""/>
        <dsp:cNvSpPr/>
      </dsp:nvSpPr>
      <dsp:spPr>
        <a:xfrm rot="19457599">
          <a:off x="4598656" y="3842801"/>
          <a:ext cx="5805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0500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74394" y="3839670"/>
        <a:ext cx="29025" cy="29025"/>
      </dsp:txXfrm>
    </dsp:sp>
    <dsp:sp modelId="{03AFF044-358E-444F-A6DE-90D3A6CC92EC}">
      <dsp:nvSpPr>
        <dsp:cNvPr id="0" name=""/>
        <dsp:cNvSpPr/>
      </dsp:nvSpPr>
      <dsp:spPr>
        <a:xfrm>
          <a:off x="5124594" y="3390172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Array</a:t>
          </a:r>
          <a:endParaRPr lang="en-IN" sz="1500" kern="1200" dirty="0"/>
        </a:p>
      </dsp:txBody>
      <dsp:txXfrm>
        <a:off x="5141852" y="3407430"/>
        <a:ext cx="1143922" cy="554703"/>
      </dsp:txXfrm>
    </dsp:sp>
    <dsp:sp modelId="{60D3419D-4EAF-4F87-B20A-2D2AF32F7F73}">
      <dsp:nvSpPr>
        <dsp:cNvPr id="0" name=""/>
        <dsp:cNvSpPr/>
      </dsp:nvSpPr>
      <dsp:spPr>
        <a:xfrm rot="2142401">
          <a:off x="4598656" y="4181602"/>
          <a:ext cx="5805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0500" y="1138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74394" y="4178471"/>
        <a:ext cx="29025" cy="29025"/>
      </dsp:txXfrm>
    </dsp:sp>
    <dsp:sp modelId="{D4A7FC94-D7B5-49E1-968D-ACEF0F11E0C9}">
      <dsp:nvSpPr>
        <dsp:cNvPr id="0" name=""/>
        <dsp:cNvSpPr/>
      </dsp:nvSpPr>
      <dsp:spPr>
        <a:xfrm>
          <a:off x="5124594" y="4067775"/>
          <a:ext cx="1178438" cy="589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Tuple</a:t>
          </a:r>
          <a:endParaRPr lang="en-IN" sz="1500" kern="1200" dirty="0"/>
        </a:p>
      </dsp:txBody>
      <dsp:txXfrm>
        <a:off x="5141852" y="4085033"/>
        <a:ext cx="1143922" cy="55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256F-0314-4FC6-AFF8-CFD347E3DE0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1739-D74B-48E3-A2B3-300853C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1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75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63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69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5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1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9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0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CDB-C594-8354-3A8C-64BD15B2A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Rust 2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5A22D-CEF3-4B37-59D2-4173AC649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50059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Ms. Jignasha Dalal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Corporate IT Trainer,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Rapid Innovation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Rust Data types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B4C07F-0848-0EBE-F323-C7C8F3661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846791"/>
              </p:ext>
            </p:extLst>
          </p:nvPr>
        </p:nvGraphicFramePr>
        <p:xfrm>
          <a:off x="1867907" y="1099422"/>
          <a:ext cx="8128000" cy="465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273689-3641-C4B8-572E-2ACB6455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64966"/>
              </p:ext>
            </p:extLst>
          </p:nvPr>
        </p:nvGraphicFramePr>
        <p:xfrm>
          <a:off x="1130271" y="1802182"/>
          <a:ext cx="6393859" cy="2850498"/>
        </p:xfrm>
        <a:graphic>
          <a:graphicData uri="http://schemas.openxmlformats.org/drawingml/2006/table">
            <a:tbl>
              <a:tblPr/>
              <a:tblGrid>
                <a:gridCol w="1135063">
                  <a:extLst>
                    <a:ext uri="{9D8B030D-6E8A-4147-A177-3AD203B41FA5}">
                      <a16:colId xmlns:a16="http://schemas.microsoft.com/office/drawing/2014/main" val="1510496495"/>
                    </a:ext>
                  </a:extLst>
                </a:gridCol>
                <a:gridCol w="2629398">
                  <a:extLst>
                    <a:ext uri="{9D8B030D-6E8A-4147-A177-3AD203B41FA5}">
                      <a16:colId xmlns:a16="http://schemas.microsoft.com/office/drawing/2014/main" val="1034898011"/>
                    </a:ext>
                  </a:extLst>
                </a:gridCol>
                <a:gridCol w="2629398">
                  <a:extLst>
                    <a:ext uri="{9D8B030D-6E8A-4147-A177-3AD203B41FA5}">
                      <a16:colId xmlns:a16="http://schemas.microsoft.com/office/drawing/2014/main" val="1723477913"/>
                    </a:ext>
                  </a:extLst>
                </a:gridCol>
              </a:tblGrid>
              <a:tr h="407214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Signed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Unsigned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77989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i8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u8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58598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16-bit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i16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u16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62192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32-bit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i32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u32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16322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64-bit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i64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u64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36971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128-bit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i128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u128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584418"/>
                  </a:ext>
                </a:extLst>
              </a:tr>
              <a:tr h="4072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isize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usize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5388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DC20805A-0BEA-AE5C-8E45-D42BA789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70" y="1479177"/>
            <a:ext cx="100150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78DB2-F034-A61F-8D9F-3DD21A363E96}"/>
              </a:ext>
            </a:extLst>
          </p:cNvPr>
          <p:cNvSpPr txBox="1"/>
          <p:nvPr/>
        </p:nvSpPr>
        <p:spPr>
          <a:xfrm>
            <a:off x="6702871" y="2005029"/>
            <a:ext cx="480163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types depend on the architecture of the computer your program is running on, which is denoted in the table as “arch”: 64 bits if you’re on a 64-bit architecture and 32 bits if you’re on a 32-bit architecture.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 data type is i32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 bit and 64 bit architecture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C20805A-0BEA-AE5C-8E45-D42BA789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70" y="1479177"/>
            <a:ext cx="100150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58EA48-572B-0687-27B3-C980C7DE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8994"/>
            <a:ext cx="7620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 literals in Rust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97F2E6-4063-A4A2-4B64-63C66482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985"/>
              </p:ext>
            </p:extLst>
          </p:nvPr>
        </p:nvGraphicFramePr>
        <p:xfrm>
          <a:off x="1228912" y="1720094"/>
          <a:ext cx="9602788" cy="1920240"/>
        </p:xfrm>
        <a:graphic>
          <a:graphicData uri="http://schemas.openxmlformats.org/drawingml/2006/table">
            <a:tbl>
              <a:tblPr/>
              <a:tblGrid>
                <a:gridCol w="4801394">
                  <a:extLst>
                    <a:ext uri="{9D8B030D-6E8A-4147-A177-3AD203B41FA5}">
                      <a16:colId xmlns:a16="http://schemas.microsoft.com/office/drawing/2014/main" val="2029394747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269974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literals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6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98_222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0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Hex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9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Octal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0o77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1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0b1111_0000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7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 (u8 only)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b'A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</a:t>
                      </a:r>
                    </a:p>
                  </a:txBody>
                  <a:tcPr marL="152400" marR="15240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42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96BFF8-29D9-E777-BBDC-69BDBC2EF86C}"/>
              </a:ext>
            </a:extLst>
          </p:cNvPr>
          <p:cNvSpPr txBox="1"/>
          <p:nvPr/>
        </p:nvSpPr>
        <p:spPr>
          <a:xfrm>
            <a:off x="3128682" y="4383741"/>
            <a:ext cx="413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98_222 = 98222</a:t>
            </a:r>
          </a:p>
          <a:p>
            <a:r>
              <a:rPr lang="en-US" dirty="0"/>
              <a:t>_  is visual separator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2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 overflow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8F2B-CAB7-B9EA-2C2D-AD686F395B91}"/>
              </a:ext>
            </a:extLst>
          </p:cNvPr>
          <p:cNvSpPr txBox="1"/>
          <p:nvPr/>
        </p:nvSpPr>
        <p:spPr>
          <a:xfrm>
            <a:off x="1585486" y="1353671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Rust includes checks for integer overflow that cause your program to panic at runtime if this behavior occurs. Rust uses the term panicking when a program exits with an error.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0C09E0-D386-015A-A26F-6A44FA675E73}"/>
              </a:ext>
            </a:extLst>
          </p:cNvPr>
          <p:cNvSpPr txBox="1">
            <a:spLocks/>
          </p:cNvSpPr>
          <p:nvPr/>
        </p:nvSpPr>
        <p:spPr>
          <a:xfrm>
            <a:off x="1072165" y="2305604"/>
            <a:ext cx="9603275" cy="525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Floating point numbers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CCD70-7F7C-35C7-0DED-6BB494818A8E}"/>
              </a:ext>
            </a:extLst>
          </p:cNvPr>
          <p:cNvSpPr txBox="1"/>
          <p:nvPr/>
        </p:nvSpPr>
        <p:spPr>
          <a:xfrm>
            <a:off x="1585486" y="2826429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f32 and f64 (signed)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 is f64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Numeric Operations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8F2B-CAB7-B9EA-2C2D-AD686F395B91}"/>
              </a:ext>
            </a:extLst>
          </p:cNvPr>
          <p:cNvSpPr txBox="1"/>
          <p:nvPr/>
        </p:nvSpPr>
        <p:spPr>
          <a:xfrm>
            <a:off x="1257299" y="1479177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Rust includes checks for integer overflow that cause your program to panic at runtime if this behavior occurs. Rust uses the term panicking when a program exits with an error.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32CB3D-EDBE-DB84-0F9F-7720F16E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44112"/>
              </p:ext>
            </p:extLst>
          </p:nvPr>
        </p:nvGraphicFramePr>
        <p:xfrm>
          <a:off x="1512244" y="2507453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29312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553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3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9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 data type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8F2B-CAB7-B9EA-2C2D-AD686F395B91}"/>
              </a:ext>
            </a:extLst>
          </p:cNvPr>
          <p:cNvSpPr txBox="1"/>
          <p:nvPr/>
        </p:nvSpPr>
        <p:spPr>
          <a:xfrm>
            <a:off x="1257298" y="1479177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quotes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 bytes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9B25EE-4D6E-7D84-8E98-5EC04BCA5A4B}"/>
              </a:ext>
            </a:extLst>
          </p:cNvPr>
          <p:cNvSpPr txBox="1">
            <a:spLocks/>
          </p:cNvSpPr>
          <p:nvPr/>
        </p:nvSpPr>
        <p:spPr>
          <a:xfrm>
            <a:off x="1130268" y="2262173"/>
            <a:ext cx="9603275" cy="525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Boolean data type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8F6BE-54A7-7CA2-022F-2CE40D206CDB}"/>
              </a:ext>
            </a:extLst>
          </p:cNvPr>
          <p:cNvSpPr txBox="1"/>
          <p:nvPr/>
        </p:nvSpPr>
        <p:spPr>
          <a:xfrm>
            <a:off x="1193782" y="2767807"/>
            <a:ext cx="9476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let t = true;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let f: bool = false; // with explicit type annotation</a:t>
            </a:r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6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727-4B02-6E9D-A1E9-3B28CA1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53325"/>
            <a:ext cx="9603275" cy="5258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Compound data types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8F2B-CAB7-B9EA-2C2D-AD686F395B91}"/>
              </a:ext>
            </a:extLst>
          </p:cNvPr>
          <p:cNvSpPr txBox="1"/>
          <p:nvPr/>
        </p:nvSpPr>
        <p:spPr>
          <a:xfrm>
            <a:off x="1257298" y="1479177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9B25EE-4D6E-7D84-8E98-5EC04BCA5A4B}"/>
              </a:ext>
            </a:extLst>
          </p:cNvPr>
          <p:cNvSpPr txBox="1">
            <a:spLocks/>
          </p:cNvSpPr>
          <p:nvPr/>
        </p:nvSpPr>
        <p:spPr>
          <a:xfrm>
            <a:off x="1282668" y="4208837"/>
            <a:ext cx="9603275" cy="525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8F6BE-54A7-7CA2-022F-2CE40D206CDB}"/>
              </a:ext>
            </a:extLst>
          </p:cNvPr>
          <p:cNvSpPr txBox="1"/>
          <p:nvPr/>
        </p:nvSpPr>
        <p:spPr>
          <a:xfrm>
            <a:off x="1193782" y="2767807"/>
            <a:ext cx="94762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tuple is a general way of grouping together a number of values with a variety of types into one compound type. Tuples have a fixed length: once declared, they cannot grow or shrink in size.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0" i="0" dirty="0">
                <a:solidFill>
                  <a:srgbClr val="9D00EC"/>
                </a:solidFill>
                <a:effectLst/>
                <a:latin typeface="Source Code Pro" panose="020B050903040302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tup: (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i32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f64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u8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 (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500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6.4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>
                <a:solidFill>
                  <a:srgbClr val="B21E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7AF42-99FE-D93A-D899-465EBE070790}"/>
              </a:ext>
            </a:extLst>
          </p:cNvPr>
          <p:cNvSpPr txBox="1">
            <a:spLocks/>
          </p:cNvSpPr>
          <p:nvPr/>
        </p:nvSpPr>
        <p:spPr>
          <a:xfrm>
            <a:off x="1282668" y="2394355"/>
            <a:ext cx="9603275" cy="525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2750A-08BF-DC66-095F-1B46747CD3DA}"/>
              </a:ext>
            </a:extLst>
          </p:cNvPr>
          <p:cNvSpPr txBox="1"/>
          <p:nvPr/>
        </p:nvSpPr>
        <p:spPr>
          <a:xfrm>
            <a:off x="1257297" y="4734689"/>
            <a:ext cx="94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fixed length</a:t>
            </a: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Same type</a:t>
            </a:r>
          </a:p>
        </p:txBody>
      </p:sp>
    </p:spTree>
    <p:extLst>
      <p:ext uri="{BB962C8B-B14F-4D97-AF65-F5344CB8AC3E}">
        <p14:creationId xmlns:p14="http://schemas.microsoft.com/office/powerpoint/2010/main" val="177015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4681</TotalTime>
  <Words>332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Source Code Pro</vt:lpstr>
      <vt:lpstr>Gallery</vt:lpstr>
      <vt:lpstr>Rust 2 data types</vt:lpstr>
      <vt:lpstr>Rust Data types</vt:lpstr>
      <vt:lpstr>Integers</vt:lpstr>
      <vt:lpstr>32 bit and 64 bit architecture</vt:lpstr>
      <vt:lpstr>Integer literals in Rust</vt:lpstr>
      <vt:lpstr>Integer overflow</vt:lpstr>
      <vt:lpstr>Numeric Operations</vt:lpstr>
      <vt:lpstr>Char data type</vt:lpstr>
      <vt:lpstr>Compound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Vulnerabilities</dc:title>
  <dc:creator>Jignasha Dalal</dc:creator>
  <cp:lastModifiedBy>Jignasha Dalal</cp:lastModifiedBy>
  <cp:revision>25</cp:revision>
  <dcterms:created xsi:type="dcterms:W3CDTF">2022-08-05T04:03:18Z</dcterms:created>
  <dcterms:modified xsi:type="dcterms:W3CDTF">2023-01-04T13:12:19Z</dcterms:modified>
</cp:coreProperties>
</file>