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3256F-0314-4FC6-AFF8-CFD347E3DE00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A1739-D74B-48E3-A2B3-300853CE5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910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775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63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697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669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072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457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01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95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197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007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6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3CDB-C594-8354-3A8C-64BD15B2A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Rust 3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5A22D-CEF3-4B37-59D2-4173AC649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50059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Ms. Jignasha Dalal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Corporate IT Trainer,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Rapid Innovation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07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3727-4B02-6E9D-A1E9-3B28CA18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2585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Rust Functions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52EBBC-0113-D2A4-9792-9677689A764C}"/>
              </a:ext>
            </a:extLst>
          </p:cNvPr>
          <p:cNvSpPr txBox="1"/>
          <p:nvPr/>
        </p:nvSpPr>
        <p:spPr>
          <a:xfrm>
            <a:off x="1293159" y="1717212"/>
            <a:ext cx="9440386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Statements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 instructions that perform some action and do not return a value.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main() {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let y = 6;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let x = (let y = 6); // </a:t>
            </a:r>
            <a:r>
              <a:rPr lang="da-DK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gives error, let y=6 is a statement not an expression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3727-4B02-6E9D-A1E9-3B28CA18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2585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Rust Functions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52EBBC-0113-D2A4-9792-9677689A764C}"/>
              </a:ext>
            </a:extLst>
          </p:cNvPr>
          <p:cNvSpPr txBox="1"/>
          <p:nvPr/>
        </p:nvSpPr>
        <p:spPr>
          <a:xfrm>
            <a:off x="1293159" y="1717212"/>
            <a:ext cx="9440386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Expressions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evaluate to a resultant value. Let’s look at some examples.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main() {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let y = {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let x = 3;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x + 1  //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expressions do not have semicolon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};</a:t>
            </a: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println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!("The value of y is: {y}");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8700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4093</TotalTime>
  <Words>120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Gallery</vt:lpstr>
      <vt:lpstr>Rust 3 functions</vt:lpstr>
      <vt:lpstr>Rust Functions</vt:lpstr>
      <vt:lpstr>Rust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 Vulnerabilities</dc:title>
  <dc:creator>Jignasha Dalal</dc:creator>
  <cp:lastModifiedBy>Jignasha Dalal</cp:lastModifiedBy>
  <cp:revision>24</cp:revision>
  <dcterms:created xsi:type="dcterms:W3CDTF">2022-08-05T04:03:18Z</dcterms:created>
  <dcterms:modified xsi:type="dcterms:W3CDTF">2023-01-02T06:57:25Z</dcterms:modified>
</cp:coreProperties>
</file>