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0" d="100"/>
          <a:sy n="90"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73694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6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47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5039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7338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05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88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217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37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69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019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21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65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18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92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45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77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5762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5786" y="2456121"/>
            <a:ext cx="8442251" cy="1563779"/>
          </a:xfrm>
        </p:spPr>
        <p:txBody>
          <a:bodyPr>
            <a:normAutofit/>
          </a:bodyPr>
          <a:lstStyle/>
          <a:p>
            <a:pPr algn="ctr"/>
            <a:r>
              <a:rPr lang="zh-CN" altLang="en-US" sz="4400" dirty="0" smtClean="0"/>
              <a:t>实验室物资管理系统（二期）</a:t>
            </a:r>
            <a:r>
              <a:rPr lang="en-US" altLang="zh-CN" sz="4900" dirty="0" smtClean="0"/>
              <a:t/>
            </a:r>
            <a:br>
              <a:rPr lang="en-US" altLang="zh-CN" sz="4900" dirty="0" smtClean="0"/>
            </a:br>
            <a:r>
              <a:rPr lang="zh-CN" altLang="en-US" sz="3200" dirty="0" smtClean="0"/>
              <a:t>第二次迭代成果展示</a:t>
            </a:r>
            <a:endParaRPr lang="zh-CN" altLang="en-US" sz="3200" dirty="0"/>
          </a:p>
        </p:txBody>
      </p:sp>
      <p:sp>
        <p:nvSpPr>
          <p:cNvPr id="3" name="副标题 2"/>
          <p:cNvSpPr>
            <a:spLocks noGrp="1"/>
          </p:cNvSpPr>
          <p:nvPr>
            <p:ph type="subTitle" idx="1"/>
          </p:nvPr>
        </p:nvSpPr>
        <p:spPr>
          <a:xfrm>
            <a:off x="2350077" y="4402666"/>
            <a:ext cx="5762563" cy="860450"/>
          </a:xfrm>
        </p:spPr>
        <p:txBody>
          <a:bodyPr/>
          <a:lstStyle/>
          <a:p>
            <a:pPr algn="ctr"/>
            <a:r>
              <a:rPr lang="zh-CN" altLang="en-US" dirty="0" smtClean="0"/>
              <a:t>组别：</a:t>
            </a:r>
            <a:r>
              <a:rPr lang="en-US" altLang="zh-CN" dirty="0" smtClean="0"/>
              <a:t>Answer42</a:t>
            </a:r>
          </a:p>
          <a:p>
            <a:pPr algn="ctr"/>
            <a:r>
              <a:rPr lang="zh-CN" altLang="en-US" dirty="0" smtClean="0"/>
              <a:t>成员：叶方丹</a:t>
            </a:r>
            <a:r>
              <a:rPr lang="en-US" altLang="zh-CN" dirty="0"/>
              <a:t> </a:t>
            </a:r>
            <a:r>
              <a:rPr lang="zh-CN" altLang="en-US" dirty="0" smtClean="0"/>
              <a:t>冯冠宇 王赢绪 杨松涛 殷达</a:t>
            </a:r>
            <a:endParaRPr lang="en-US" altLang="zh-CN" dirty="0" smtClean="0"/>
          </a:p>
          <a:p>
            <a:pPr algn="ctr"/>
            <a:endParaRPr lang="zh-CN" altLang="en-US" dirty="0"/>
          </a:p>
        </p:txBody>
      </p:sp>
    </p:spTree>
    <p:extLst>
      <p:ext uri="{BB962C8B-B14F-4D97-AF65-F5344CB8AC3E}">
        <p14:creationId xmlns:p14="http://schemas.microsoft.com/office/powerpoint/2010/main" val="350941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第二次迭代计划任务</a:t>
            </a:r>
            <a:r>
              <a:rPr lang="en-US" altLang="zh-CN" dirty="0" smtClean="0"/>
              <a:t/>
            </a:r>
            <a:br>
              <a:rPr lang="en-US" altLang="zh-CN" dirty="0" smtClean="0"/>
            </a:br>
            <a:r>
              <a:rPr lang="en-US" altLang="zh-CN" sz="2800" dirty="0" smtClean="0"/>
              <a:t>——</a:t>
            </a:r>
            <a:r>
              <a:rPr lang="zh-CN" altLang="en-US" sz="2800" dirty="0" smtClean="0"/>
              <a:t>物资的销毁</a:t>
            </a:r>
            <a:endParaRPr lang="zh-CN" altLang="en-US" dirty="0"/>
          </a:p>
        </p:txBody>
      </p:sp>
      <p:sp>
        <p:nvSpPr>
          <p:cNvPr id="3" name="内容占位符 2"/>
          <p:cNvSpPr>
            <a:spLocks noGrp="1"/>
          </p:cNvSpPr>
          <p:nvPr>
            <p:ph idx="1"/>
          </p:nvPr>
        </p:nvSpPr>
        <p:spPr>
          <a:xfrm>
            <a:off x="982133" y="2307264"/>
            <a:ext cx="7704667" cy="1842486"/>
          </a:xfrm>
        </p:spPr>
        <p:txBody>
          <a:bodyPr/>
          <a:lstStyle/>
          <a:p>
            <a:r>
              <a:rPr lang="zh-CN" altLang="en-US" dirty="0" smtClean="0"/>
              <a:t>任务分工：</a:t>
            </a:r>
            <a:endParaRPr lang="en-US" altLang="zh-CN" dirty="0" smtClean="0"/>
          </a:p>
          <a:p>
            <a:r>
              <a:rPr lang="zh-CN" altLang="en-US" dirty="0" smtClean="0"/>
              <a:t>前端：王赢绪 殷达</a:t>
            </a:r>
            <a:endParaRPr lang="en-US" altLang="zh-CN" dirty="0" smtClean="0"/>
          </a:p>
          <a:p>
            <a:r>
              <a:rPr lang="zh-CN" altLang="en-US" dirty="0" smtClean="0"/>
              <a:t>后端及数据库：冯冠宇 杨松涛 叶方丹</a:t>
            </a:r>
            <a:endParaRPr lang="zh-CN" altLang="en-US" dirty="0"/>
          </a:p>
        </p:txBody>
      </p:sp>
    </p:spTree>
    <p:extLst>
      <p:ext uri="{BB962C8B-B14F-4D97-AF65-F5344CB8AC3E}">
        <p14:creationId xmlns:p14="http://schemas.microsoft.com/office/powerpoint/2010/main" val="1626128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第二次迭代计划任务</a:t>
            </a:r>
            <a:r>
              <a:rPr lang="en-US" altLang="zh-CN" dirty="0"/>
              <a:t/>
            </a:r>
            <a:br>
              <a:rPr lang="en-US" altLang="zh-CN" dirty="0"/>
            </a:br>
            <a:r>
              <a:rPr lang="en-US" altLang="zh-CN" sz="2800" dirty="0"/>
              <a:t>——</a:t>
            </a:r>
            <a:r>
              <a:rPr lang="zh-CN" altLang="en-US" sz="2800" dirty="0"/>
              <a:t>物资的销毁</a:t>
            </a:r>
            <a:endParaRPr lang="zh-CN" altLang="en-US" dirty="0"/>
          </a:p>
        </p:txBody>
      </p:sp>
      <p:sp>
        <p:nvSpPr>
          <p:cNvPr id="3" name="内容占位符 2"/>
          <p:cNvSpPr>
            <a:spLocks noGrp="1"/>
          </p:cNvSpPr>
          <p:nvPr>
            <p:ph idx="1"/>
          </p:nvPr>
        </p:nvSpPr>
        <p:spPr>
          <a:xfrm>
            <a:off x="982133" y="2700670"/>
            <a:ext cx="7704667" cy="3299146"/>
          </a:xfrm>
        </p:spPr>
        <p:txBody>
          <a:bodyPr/>
          <a:lstStyle/>
          <a:p>
            <a:r>
              <a:rPr lang="zh-CN" altLang="en-US" dirty="0" smtClean="0"/>
              <a:t>计划任务完成情况：</a:t>
            </a:r>
            <a:endParaRPr lang="en-US" altLang="zh-CN" dirty="0" smtClean="0"/>
          </a:p>
          <a:p>
            <a:r>
              <a:rPr lang="en-US" altLang="zh-CN" dirty="0" smtClean="0"/>
              <a:t>1.</a:t>
            </a:r>
            <a:r>
              <a:rPr lang="zh-CN" altLang="en-US" dirty="0" smtClean="0"/>
              <a:t>用户与管理员能正常使用销毁与审核销毁的功能</a:t>
            </a:r>
            <a:endParaRPr lang="en-US" altLang="zh-CN" dirty="0" smtClean="0"/>
          </a:p>
          <a:p>
            <a:r>
              <a:rPr lang="en-US" altLang="zh-CN" dirty="0" smtClean="0"/>
              <a:t>2.</a:t>
            </a:r>
            <a:r>
              <a:rPr lang="zh-CN" altLang="en-US" dirty="0" smtClean="0"/>
              <a:t>修改了一期中消息部分的</a:t>
            </a:r>
            <a:r>
              <a:rPr lang="en-US" altLang="zh-CN" dirty="0" smtClean="0"/>
              <a:t>Bug</a:t>
            </a:r>
            <a:r>
              <a:rPr lang="zh-CN" altLang="en-US" dirty="0" smtClean="0"/>
              <a:t>，现在能正确显示包括销毁在内的各部分中用户与管理员相互传递的消息</a:t>
            </a:r>
            <a:endParaRPr lang="en-US" altLang="zh-CN" dirty="0" smtClean="0"/>
          </a:p>
          <a:p>
            <a:r>
              <a:rPr lang="en-US" altLang="zh-CN" dirty="0" smtClean="0"/>
              <a:t>3.</a:t>
            </a:r>
            <a:r>
              <a:rPr lang="zh-CN" altLang="en-US" dirty="0" smtClean="0"/>
              <a:t>清除了审核界面的多余信息，例如没有待审核借用的物品将不会显示借用审核一栏</a:t>
            </a:r>
            <a:endParaRPr lang="zh-CN" altLang="en-US" dirty="0"/>
          </a:p>
        </p:txBody>
      </p:sp>
    </p:spTree>
    <p:extLst>
      <p:ext uri="{BB962C8B-B14F-4D97-AF65-F5344CB8AC3E}">
        <p14:creationId xmlns:p14="http://schemas.microsoft.com/office/powerpoint/2010/main" val="3869806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完成的额外任务</a:t>
            </a:r>
            <a:endParaRPr lang="zh-CN" altLang="en-US" dirty="0"/>
          </a:p>
        </p:txBody>
      </p:sp>
      <p:sp>
        <p:nvSpPr>
          <p:cNvPr id="3" name="内容占位符 2"/>
          <p:cNvSpPr>
            <a:spLocks noGrp="1"/>
          </p:cNvSpPr>
          <p:nvPr>
            <p:ph idx="1"/>
          </p:nvPr>
        </p:nvSpPr>
        <p:spPr>
          <a:xfrm>
            <a:off x="982133" y="2147777"/>
            <a:ext cx="7704667" cy="3852039"/>
          </a:xfrm>
        </p:spPr>
        <p:txBody>
          <a:bodyPr/>
          <a:lstStyle/>
          <a:p>
            <a:r>
              <a:rPr lang="en-US" altLang="zh-CN" dirty="0" smtClean="0"/>
              <a:t>1.</a:t>
            </a:r>
            <a:r>
              <a:rPr lang="zh-CN" altLang="en-US" dirty="0" smtClean="0"/>
              <a:t>物资采购功能（部分）</a:t>
            </a:r>
            <a:endParaRPr lang="en-US" altLang="zh-CN" dirty="0" smtClean="0"/>
          </a:p>
          <a:p>
            <a:r>
              <a:rPr lang="en-US" altLang="zh-CN" dirty="0" smtClean="0"/>
              <a:t>2.</a:t>
            </a:r>
            <a:r>
              <a:rPr lang="zh-CN" altLang="en-US" dirty="0" smtClean="0"/>
              <a:t>重要数据的数据标签（部分）</a:t>
            </a:r>
            <a:endParaRPr lang="en-US" altLang="zh-CN" dirty="0" smtClean="0"/>
          </a:p>
          <a:p>
            <a:r>
              <a:rPr lang="en-US" altLang="zh-CN" dirty="0" smtClean="0"/>
              <a:t>3.LDAP</a:t>
            </a:r>
            <a:r>
              <a:rPr lang="zh-CN" altLang="en-US" dirty="0" smtClean="0"/>
              <a:t>的用户验证（基本完成）</a:t>
            </a:r>
            <a:endParaRPr lang="en-US" altLang="zh-CN" dirty="0" smtClean="0"/>
          </a:p>
          <a:p>
            <a:r>
              <a:rPr lang="en-US" altLang="zh-CN" dirty="0" smtClean="0"/>
              <a:t>4.</a:t>
            </a:r>
            <a:r>
              <a:rPr lang="zh-CN" altLang="en-US" dirty="0"/>
              <a:t>修改</a:t>
            </a:r>
            <a:r>
              <a:rPr lang="zh-CN" altLang="en-US" dirty="0" smtClean="0"/>
              <a:t>了一期的权限系统，现在用户的行为只依赖拥有的权限而不是用户组</a:t>
            </a:r>
            <a:endParaRPr lang="zh-CN" altLang="en-US" dirty="0"/>
          </a:p>
        </p:txBody>
      </p:sp>
    </p:spTree>
    <p:extLst>
      <p:ext uri="{BB962C8B-B14F-4D97-AF65-F5344CB8AC3E}">
        <p14:creationId xmlns:p14="http://schemas.microsoft.com/office/powerpoint/2010/main" val="2520966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42</TotalTime>
  <Words>175</Words>
  <Application>Microsoft Office PowerPoint</Application>
  <PresentationFormat>全屏显示(4:3)</PresentationFormat>
  <Paragraphs>17</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华文楷体</vt:lpstr>
      <vt:lpstr>Arial</vt:lpstr>
      <vt:lpstr>Corbel</vt:lpstr>
      <vt:lpstr>视差</vt:lpstr>
      <vt:lpstr>实验室物资管理系统（二期） 第二次迭代成果展示</vt:lpstr>
      <vt:lpstr>第二次迭代计划任务 ——物资的销毁</vt:lpstr>
      <vt:lpstr>第二次迭代计划任务 ——物资的销毁</vt:lpstr>
      <vt:lpstr>完成的额外任务</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YFG_</dc:creator>
  <cp:lastModifiedBy>YFG_</cp:lastModifiedBy>
  <cp:revision>4</cp:revision>
  <dcterms:created xsi:type="dcterms:W3CDTF">2015-10-15T08:20:28Z</dcterms:created>
  <dcterms:modified xsi:type="dcterms:W3CDTF">2015-10-15T09:02:37Z</dcterms:modified>
</cp:coreProperties>
</file>