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3694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73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39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38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54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8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17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7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9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9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1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5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7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2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5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5786" y="2456121"/>
            <a:ext cx="8442251" cy="1563779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/>
              <a:t>实验室物资管理系统（二期）</a:t>
            </a:r>
            <a:r>
              <a:rPr lang="en-US" altLang="zh-CN" sz="4900" dirty="0" smtClean="0"/>
              <a:t/>
            </a:r>
            <a:br>
              <a:rPr lang="en-US" altLang="zh-CN" sz="4900" dirty="0" smtClean="0"/>
            </a:br>
            <a:r>
              <a:rPr lang="zh-CN" altLang="en-US" sz="3200" dirty="0" smtClean="0"/>
              <a:t>第三次</a:t>
            </a:r>
            <a:r>
              <a:rPr lang="zh-CN" altLang="en-US" sz="3200" dirty="0" smtClean="0"/>
              <a:t>迭代成果展示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0077" y="4402666"/>
            <a:ext cx="5762563" cy="860450"/>
          </a:xfrm>
        </p:spPr>
        <p:txBody>
          <a:bodyPr/>
          <a:lstStyle/>
          <a:p>
            <a:pPr algn="ctr"/>
            <a:r>
              <a:rPr lang="zh-CN" altLang="en-US" dirty="0" smtClean="0"/>
              <a:t>组别：</a:t>
            </a:r>
            <a:r>
              <a:rPr lang="en-US" altLang="zh-CN" dirty="0" smtClean="0"/>
              <a:t>Answer42</a:t>
            </a:r>
          </a:p>
          <a:p>
            <a:pPr algn="ctr"/>
            <a:r>
              <a:rPr lang="zh-CN" altLang="en-US" dirty="0" smtClean="0"/>
              <a:t>成员：叶方丹</a:t>
            </a:r>
            <a:r>
              <a:rPr lang="en-US" altLang="zh-CN" dirty="0"/>
              <a:t> </a:t>
            </a:r>
            <a:r>
              <a:rPr lang="zh-CN" altLang="en-US" dirty="0" smtClean="0"/>
              <a:t>冯冠宇 王赢绪 杨松涛 殷达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4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</a:t>
            </a:r>
            <a:r>
              <a:rPr lang="zh-CN" altLang="en-US" dirty="0" smtClean="0"/>
              <a:t>迭代计划任务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/>
              <a:t>——</a:t>
            </a:r>
            <a:r>
              <a:rPr lang="zh-CN" altLang="en-US" sz="2800" dirty="0" smtClean="0"/>
              <a:t>申请采购，数据标签模块和单元测试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900864"/>
            <a:ext cx="7704667" cy="405725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任务分工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/>
              <a:t>申请采购后端：杨</a:t>
            </a:r>
            <a:r>
              <a:rPr lang="zh-CN" altLang="en-US" dirty="0" smtClean="0"/>
              <a:t>松涛</a:t>
            </a:r>
            <a:endParaRPr lang="en-US" altLang="zh-CN" dirty="0" smtClean="0"/>
          </a:p>
          <a:p>
            <a:r>
              <a:rPr lang="zh-CN" altLang="en-US" dirty="0" smtClean="0"/>
              <a:t>数据标签前端</a:t>
            </a:r>
            <a:r>
              <a:rPr lang="zh-CN" altLang="en-US" dirty="0" smtClean="0"/>
              <a:t>：</a:t>
            </a:r>
            <a:r>
              <a:rPr lang="zh-CN" altLang="en-US" dirty="0" smtClean="0"/>
              <a:t>王赢绪 殷达</a:t>
            </a:r>
            <a:endParaRPr lang="en-US" altLang="zh-CN" dirty="0" smtClean="0"/>
          </a:p>
          <a:p>
            <a:r>
              <a:rPr lang="zh-CN" altLang="en-US" dirty="0" smtClean="0"/>
              <a:t>数据标签后端：叶方丹 王赢绪</a:t>
            </a:r>
            <a:endParaRPr lang="en-US" altLang="zh-CN" dirty="0"/>
          </a:p>
          <a:p>
            <a:r>
              <a:rPr lang="en-US" altLang="zh-CN" dirty="0" smtClean="0"/>
              <a:t>Excel</a:t>
            </a:r>
            <a:r>
              <a:rPr lang="zh-CN" altLang="en-US" dirty="0" smtClean="0"/>
              <a:t>导入导出接口：殷达</a:t>
            </a:r>
            <a:endParaRPr lang="en-US" altLang="zh-CN" dirty="0" smtClean="0"/>
          </a:p>
          <a:p>
            <a:r>
              <a:rPr lang="zh-CN" altLang="en-US" dirty="0" smtClean="0"/>
              <a:t>消息中心：冯冠宇</a:t>
            </a:r>
            <a:endParaRPr lang="en-US" altLang="zh-CN" dirty="0" smtClean="0"/>
          </a:p>
          <a:p>
            <a:r>
              <a:rPr lang="en-US" altLang="zh-CN" dirty="0" smtClean="0"/>
              <a:t>Account</a:t>
            </a:r>
            <a:r>
              <a:rPr lang="zh-CN" altLang="en-US" dirty="0" smtClean="0"/>
              <a:t>及</a:t>
            </a:r>
            <a:r>
              <a:rPr lang="en-US" altLang="zh-CN" dirty="0" smtClean="0"/>
              <a:t>Goods</a:t>
            </a:r>
            <a:r>
              <a:rPr lang="zh-CN" altLang="en-US" dirty="0" smtClean="0"/>
              <a:t>部分单元测试：冯冠宇</a:t>
            </a:r>
            <a:endParaRPr lang="en-US" altLang="zh-CN" dirty="0" smtClean="0"/>
          </a:p>
          <a:p>
            <a:r>
              <a:rPr lang="en-US" altLang="zh-CN" dirty="0" smtClean="0"/>
              <a:t>Computing</a:t>
            </a:r>
            <a:r>
              <a:rPr lang="zh-CN" altLang="en-US" dirty="0" smtClean="0"/>
              <a:t>部分单元测试：叶方丹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1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</a:t>
            </a:r>
            <a:r>
              <a:rPr lang="zh-CN" altLang="en-US" dirty="0"/>
              <a:t>迭代计划任务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dirty="0"/>
              <a:t>————</a:t>
            </a:r>
            <a:r>
              <a:rPr lang="zh-CN" altLang="en-US" sz="2800" dirty="0"/>
              <a:t>申请采购，数据标签模块和单元测试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2700670"/>
            <a:ext cx="7704667" cy="2190644"/>
          </a:xfrm>
        </p:spPr>
        <p:txBody>
          <a:bodyPr/>
          <a:lstStyle/>
          <a:p>
            <a:r>
              <a:rPr lang="zh-CN" altLang="en-US" dirty="0" smtClean="0"/>
              <a:t>计划任务完成情况：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用户与管理员能正常</a:t>
            </a:r>
            <a:r>
              <a:rPr lang="zh-CN" altLang="en-US" dirty="0" smtClean="0"/>
              <a:t>使用申请采购，标记重要数据，邮件功能和销毁计算资源的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修改了一期的单元测试使得单元测试能正确运行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98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完成的额外任务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2147777"/>
            <a:ext cx="7704667" cy="3852039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消息中心接口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修复了部分页面僵死的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，修改了计算资源套餐的错误消息提醒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修改了用户列表部分的功能，去掉了不该显示的标签，以及加入对用户类型的判定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7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57</TotalTime>
  <Words>174</Words>
  <Application>Microsoft Office PowerPoint</Application>
  <PresentationFormat>全屏显示(4:3)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华文楷体</vt:lpstr>
      <vt:lpstr>Arial</vt:lpstr>
      <vt:lpstr>Corbel</vt:lpstr>
      <vt:lpstr>视差</vt:lpstr>
      <vt:lpstr>实验室物资管理系统（二期） 第三次迭代成果展示</vt:lpstr>
      <vt:lpstr>第三次迭代计划任务 ——申请采购，数据标签模块和单元测试</vt:lpstr>
      <vt:lpstr>第三次迭代计划任务 ————申请采购，数据标签模块和单元测试</vt:lpstr>
      <vt:lpstr>完成的额外任务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YFG_</dc:creator>
  <cp:lastModifiedBy>YFG_</cp:lastModifiedBy>
  <cp:revision>7</cp:revision>
  <dcterms:created xsi:type="dcterms:W3CDTF">2015-10-15T08:20:28Z</dcterms:created>
  <dcterms:modified xsi:type="dcterms:W3CDTF">2015-10-22T05:09:40Z</dcterms:modified>
</cp:coreProperties>
</file>