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6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5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420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92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55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2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6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2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4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9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6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4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1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1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0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3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7613" y="2456121"/>
            <a:ext cx="8442251" cy="1563779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 smtClean="0"/>
              <a:t>实验室物资管理系统（二期）</a:t>
            </a:r>
            <a:r>
              <a:rPr lang="en-US" altLang="zh-CN" sz="4900" dirty="0" smtClean="0"/>
              <a:t/>
            </a:r>
            <a:br>
              <a:rPr lang="en-US" altLang="zh-CN" sz="4900" dirty="0" smtClean="0"/>
            </a:br>
            <a:r>
              <a:rPr lang="zh-CN" altLang="en-US" sz="3200" dirty="0" smtClean="0"/>
              <a:t>第七、八周迭代</a:t>
            </a:r>
            <a:r>
              <a:rPr lang="zh-CN" altLang="en-US" sz="3200" dirty="0" smtClean="0"/>
              <a:t>成果展示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46069" y="4402665"/>
            <a:ext cx="5762563" cy="104178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组别：</a:t>
            </a:r>
            <a:r>
              <a:rPr lang="en-US" altLang="zh-CN" dirty="0" smtClean="0"/>
              <a:t>Answer42</a:t>
            </a:r>
          </a:p>
          <a:p>
            <a:pPr algn="ctr">
              <a:lnSpc>
                <a:spcPct val="150000"/>
              </a:lnSpc>
            </a:pPr>
            <a:r>
              <a:rPr lang="zh-CN" altLang="en-US" dirty="0" smtClean="0"/>
              <a:t>成员：叶方丹</a:t>
            </a:r>
            <a:r>
              <a:rPr lang="en-US" altLang="zh-CN" dirty="0"/>
              <a:t> </a:t>
            </a:r>
            <a:r>
              <a:rPr lang="zh-CN" altLang="en-US" dirty="0" smtClean="0"/>
              <a:t>冯冠宇 王赢绪 杨松涛 殷达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4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迭代成果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900863"/>
            <a:ext cx="7704667" cy="435732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1</a:t>
            </a:r>
            <a:r>
              <a:rPr lang="en-US" altLang="zh-CN" sz="2400" dirty="0"/>
              <a:t>.</a:t>
            </a:r>
            <a:r>
              <a:rPr lang="zh-CN" altLang="en-US" sz="2400" dirty="0"/>
              <a:t>维修功能</a:t>
            </a:r>
            <a:r>
              <a:rPr lang="zh-CN" altLang="en-US" sz="2400" dirty="0" smtClean="0"/>
              <a:t>完成</a:t>
            </a:r>
            <a:endParaRPr lang="en-US" altLang="zh-CN" sz="2400" dirty="0" smtClean="0"/>
          </a:p>
          <a:p>
            <a:pPr lvl="1">
              <a:lnSpc>
                <a:spcPct val="200000"/>
              </a:lnSpc>
            </a:pPr>
            <a:r>
              <a:rPr lang="zh-CN" altLang="en-US" sz="2200" dirty="0" smtClean="0"/>
              <a:t>分为“用户维修”与“管理员维修”</a:t>
            </a:r>
            <a:endParaRPr lang="en-US" altLang="zh-CN" sz="2200" dirty="0" smtClean="0"/>
          </a:p>
          <a:p>
            <a:pPr lvl="1">
              <a:lnSpc>
                <a:spcPct val="200000"/>
              </a:lnSpc>
            </a:pPr>
            <a:r>
              <a:rPr lang="zh-CN" altLang="en-US" sz="2200" dirty="0" smtClean="0"/>
              <a:t>维修过程中负责维修的一方可实时更新维修进度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78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迭代成果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900863"/>
            <a:ext cx="7704667" cy="435732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2.Excel</a:t>
            </a:r>
            <a:r>
              <a:rPr lang="zh-CN" altLang="en-US" sz="2400" dirty="0" smtClean="0"/>
              <a:t>与数据库导入导出</a:t>
            </a:r>
            <a:endParaRPr lang="en-US" altLang="zh-CN" sz="2400" dirty="0" smtClean="0"/>
          </a:p>
          <a:p>
            <a:pPr lvl="1">
              <a:lnSpc>
                <a:spcPct val="200000"/>
              </a:lnSpc>
            </a:pPr>
            <a:r>
              <a:rPr lang="zh-CN" altLang="en-US" sz="2200" dirty="0" smtClean="0"/>
              <a:t>可以通过导入导出数据库实现数据的备份与还原</a:t>
            </a:r>
            <a:endParaRPr lang="en-US" altLang="zh-CN" sz="2200" dirty="0" smtClean="0"/>
          </a:p>
          <a:p>
            <a:pPr lvl="1">
              <a:lnSpc>
                <a:spcPct val="200000"/>
              </a:lnSpc>
            </a:pPr>
            <a:r>
              <a:rPr lang="zh-CN" altLang="en-US" sz="2200" dirty="0" smtClean="0"/>
              <a:t>可将当前的库存，已借用物品，采购物品，计算资源导出成</a:t>
            </a:r>
            <a:r>
              <a:rPr lang="en-US" altLang="zh-CN" sz="2200" dirty="0" smtClean="0"/>
              <a:t>Excel</a:t>
            </a:r>
            <a:r>
              <a:rPr lang="zh-CN" altLang="en-US" sz="2200" dirty="0" smtClean="0"/>
              <a:t>便于查看</a:t>
            </a:r>
            <a:endParaRPr lang="en-US" altLang="zh-CN" sz="2200" dirty="0" smtClean="0"/>
          </a:p>
          <a:p>
            <a:pPr lvl="1">
              <a:lnSpc>
                <a:spcPct val="200000"/>
              </a:lnSpc>
            </a:pPr>
            <a:r>
              <a:rPr lang="zh-CN" altLang="en-US" sz="2200" dirty="0"/>
              <a:t>可</a:t>
            </a:r>
            <a:r>
              <a:rPr lang="zh-CN" altLang="en-US" sz="2200" dirty="0" smtClean="0"/>
              <a:t>通过修改</a:t>
            </a:r>
            <a:r>
              <a:rPr lang="en-US" altLang="zh-CN" sz="2200" dirty="0" smtClean="0"/>
              <a:t>Excel</a:t>
            </a:r>
            <a:r>
              <a:rPr lang="zh-CN" altLang="en-US" sz="2200" dirty="0" smtClean="0"/>
              <a:t>的内容并上传实现批量添加或修改新的库存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12246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迭代成果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900863"/>
            <a:ext cx="7704667" cy="435732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消息中心基本完成</a:t>
            </a:r>
            <a:endParaRPr lang="en-US" altLang="zh-CN" sz="2400" dirty="0" smtClean="0"/>
          </a:p>
          <a:p>
            <a:pPr lvl="1">
              <a:lnSpc>
                <a:spcPct val="200000"/>
              </a:lnSpc>
            </a:pPr>
            <a:r>
              <a:rPr lang="zh-CN" altLang="en-US" sz="2200" dirty="0" smtClean="0"/>
              <a:t>跟实物相关的消息中心模块已经完成，可查看跟某一用户相关的各类消息</a:t>
            </a:r>
            <a:endParaRPr lang="en-US" altLang="zh-CN" sz="2200" dirty="0" smtClean="0"/>
          </a:p>
          <a:p>
            <a:pPr lvl="1">
              <a:lnSpc>
                <a:spcPct val="200000"/>
              </a:lnSpc>
            </a:pPr>
            <a:r>
              <a:rPr lang="zh-CN" altLang="en-US" sz="2200" dirty="0" smtClean="0"/>
              <a:t>计算资源存在</a:t>
            </a:r>
            <a:r>
              <a:rPr lang="en-US" altLang="zh-CN" sz="2200" dirty="0" smtClean="0"/>
              <a:t>Bug</a:t>
            </a:r>
            <a:r>
              <a:rPr lang="zh-CN" altLang="en-US" sz="2200" dirty="0" smtClean="0"/>
              <a:t>尚在调整中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2840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迭代成果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900863"/>
            <a:ext cx="7704667" cy="435732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4.</a:t>
            </a:r>
            <a:r>
              <a:rPr lang="zh-CN" altLang="en-US" sz="2400" dirty="0" smtClean="0"/>
              <a:t>服务器部署与</a:t>
            </a:r>
            <a:r>
              <a:rPr lang="en-US" altLang="zh-CN" sz="2400" dirty="0" smtClean="0"/>
              <a:t>LDAP</a:t>
            </a:r>
          </a:p>
          <a:p>
            <a:pPr lvl="1">
              <a:lnSpc>
                <a:spcPct val="200000"/>
              </a:lnSpc>
            </a:pPr>
            <a:r>
              <a:rPr lang="zh-CN" altLang="en-US" sz="2200" dirty="0" smtClean="0"/>
              <a:t>项目已经部署至服务器上面</a:t>
            </a:r>
            <a:endParaRPr lang="en-US" altLang="zh-CN" sz="2200" dirty="0" smtClean="0"/>
          </a:p>
          <a:p>
            <a:pPr lvl="1">
              <a:lnSpc>
                <a:spcPct val="200000"/>
              </a:lnSpc>
            </a:pPr>
            <a:r>
              <a:rPr lang="zh-CN" altLang="en-US" sz="2200" dirty="0" smtClean="0"/>
              <a:t>删除注册功能，用户验证完全由</a:t>
            </a:r>
            <a:r>
              <a:rPr lang="en-US" altLang="zh-CN" sz="2200" dirty="0" smtClean="0"/>
              <a:t>LDAP</a:t>
            </a:r>
            <a:r>
              <a:rPr lang="zh-CN" altLang="en-US" sz="2200" dirty="0" smtClean="0"/>
              <a:t>实现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6226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迭代成果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900863"/>
            <a:ext cx="7704667" cy="4357323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5.</a:t>
            </a:r>
            <a:r>
              <a:rPr lang="zh-CN" altLang="en-US" sz="2400" dirty="0" smtClean="0"/>
              <a:t>一期遗留问题解决</a:t>
            </a:r>
            <a:endParaRPr lang="en-US" altLang="zh-CN" sz="2400" dirty="0" smtClean="0"/>
          </a:p>
          <a:p>
            <a:pPr lvl="1">
              <a:lnSpc>
                <a:spcPct val="200000"/>
              </a:lnSpc>
            </a:pPr>
            <a:r>
              <a:rPr lang="zh-CN" altLang="en-US" sz="2200" dirty="0" smtClean="0"/>
              <a:t>分离挂失与归还，为已挂失物品添加“找回物品”操作</a:t>
            </a:r>
            <a:endParaRPr lang="en-US" altLang="zh-CN" sz="2200" dirty="0" smtClean="0"/>
          </a:p>
          <a:p>
            <a:pPr lvl="1">
              <a:lnSpc>
                <a:spcPct val="200000"/>
              </a:lnSpc>
            </a:pPr>
            <a:r>
              <a:rPr lang="zh-CN" altLang="en-US" sz="2200" dirty="0" smtClean="0"/>
              <a:t>修复了大量一期</a:t>
            </a:r>
            <a:r>
              <a:rPr lang="en-US" altLang="zh-CN" sz="2200" dirty="0" smtClean="0"/>
              <a:t>Bug</a:t>
            </a:r>
          </a:p>
          <a:p>
            <a:pPr lvl="2">
              <a:lnSpc>
                <a:spcPct val="200000"/>
              </a:lnSpc>
            </a:pPr>
            <a:r>
              <a:rPr lang="zh-CN" altLang="en-US" sz="2000" dirty="0" smtClean="0"/>
              <a:t>在拒绝计算资源申请时崩溃</a:t>
            </a:r>
            <a:endParaRPr lang="en-US" altLang="zh-CN" sz="2000" dirty="0" smtClean="0"/>
          </a:p>
          <a:p>
            <a:pPr lvl="2">
              <a:lnSpc>
                <a:spcPct val="200000"/>
              </a:lnSpc>
            </a:pPr>
            <a:r>
              <a:rPr lang="zh-CN" altLang="en-US" sz="2000" dirty="0" smtClean="0"/>
              <a:t>新增实物无法看到</a:t>
            </a:r>
            <a:r>
              <a:rPr lang="en-US" altLang="zh-CN" sz="2000" dirty="0" err="1" smtClean="0"/>
              <a:t>Topbar</a:t>
            </a:r>
            <a:endParaRPr lang="en-US" altLang="zh-CN" sz="2000" dirty="0" smtClean="0"/>
          </a:p>
          <a:p>
            <a:pPr lvl="2">
              <a:lnSpc>
                <a:spcPct val="200000"/>
              </a:lnSpc>
            </a:pPr>
            <a:r>
              <a:rPr lang="en-US" altLang="zh-CN" sz="2000" dirty="0" smtClean="0"/>
              <a:t>…..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528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迭代成果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900863"/>
            <a:ext cx="7704667" cy="435732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6.</a:t>
            </a:r>
            <a:r>
              <a:rPr lang="zh-CN" altLang="en-US" sz="2400" dirty="0" smtClean="0"/>
              <a:t>前端界面优化</a:t>
            </a:r>
            <a:endParaRPr lang="en-US" altLang="zh-CN" sz="2400" dirty="0" smtClean="0"/>
          </a:p>
          <a:p>
            <a:pPr lvl="1">
              <a:lnSpc>
                <a:spcPct val="200000"/>
              </a:lnSpc>
            </a:pPr>
            <a:r>
              <a:rPr lang="zh-CN" altLang="en-US" sz="2200" dirty="0" smtClean="0"/>
              <a:t>统一了计算资源的前端风格与主界面一致</a:t>
            </a:r>
            <a:endParaRPr lang="en-US" altLang="zh-CN" sz="2200" dirty="0" smtClean="0"/>
          </a:p>
          <a:p>
            <a:pPr lvl="1">
              <a:lnSpc>
                <a:spcPct val="200000"/>
              </a:lnSpc>
            </a:pPr>
            <a:r>
              <a:rPr lang="zh-CN" altLang="en-US" sz="2200" dirty="0" smtClean="0"/>
              <a:t>为大量重要按钮添加二次确认</a:t>
            </a:r>
            <a:endParaRPr lang="en-US" altLang="zh-CN" sz="2200" dirty="0" smtClean="0"/>
          </a:p>
          <a:p>
            <a:pPr lvl="1">
              <a:lnSpc>
                <a:spcPct val="200000"/>
              </a:lnSpc>
            </a:pPr>
            <a:r>
              <a:rPr lang="zh-CN" altLang="en-US" sz="2200" dirty="0" smtClean="0"/>
              <a:t>为大多数涉及输入文本的地方添加键盘响应</a:t>
            </a:r>
            <a:endParaRPr lang="en-US" altLang="zh-CN" sz="2200" dirty="0" smtClean="0"/>
          </a:p>
          <a:p>
            <a:pPr lvl="2">
              <a:lnSpc>
                <a:spcPct val="200000"/>
              </a:lnSpc>
            </a:pPr>
            <a:r>
              <a:rPr lang="zh-CN" altLang="en-US" sz="2000" dirty="0" smtClean="0"/>
              <a:t>登录，筛选</a:t>
            </a:r>
            <a:r>
              <a:rPr lang="en-US" altLang="zh-CN" sz="2000" dirty="0" smtClean="0"/>
              <a:t>…..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986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紫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楷体_GB2312"/>
        <a:cs typeface="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147</TotalTime>
  <Words>242</Words>
  <Application>Microsoft Office PowerPoint</Application>
  <PresentationFormat>全屏显示(4:3)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楷体_GB2312</vt:lpstr>
      <vt:lpstr>微软雅黑</vt:lpstr>
      <vt:lpstr>Arial</vt:lpstr>
      <vt:lpstr>Times New Roman</vt:lpstr>
      <vt:lpstr>Wingdings 3</vt:lpstr>
      <vt:lpstr>丝状</vt:lpstr>
      <vt:lpstr>实验室物资管理系统（二期） 第七、八周迭代成果展示</vt:lpstr>
      <vt:lpstr>迭代成果</vt:lpstr>
      <vt:lpstr>迭代成果</vt:lpstr>
      <vt:lpstr>迭代成果</vt:lpstr>
      <vt:lpstr>迭代成果</vt:lpstr>
      <vt:lpstr>迭代成果</vt:lpstr>
      <vt:lpstr>迭代成果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YFG_</dc:creator>
  <cp:lastModifiedBy>YFD</cp:lastModifiedBy>
  <cp:revision>18</cp:revision>
  <dcterms:created xsi:type="dcterms:W3CDTF">2015-10-15T08:20:28Z</dcterms:created>
  <dcterms:modified xsi:type="dcterms:W3CDTF">2015-11-05T03:48:34Z</dcterms:modified>
</cp:coreProperties>
</file>