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61" r:id="rId4"/>
    <p:sldId id="262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6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5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420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92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155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2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6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2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4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9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6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4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1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1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6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70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3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7613" y="2456121"/>
            <a:ext cx="8442251" cy="1563779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dirty="0" smtClean="0"/>
              <a:t>实验室物资管理系统（二期）</a:t>
            </a:r>
            <a:r>
              <a:rPr lang="en-US" altLang="zh-CN" sz="4900" dirty="0" smtClean="0"/>
              <a:t/>
            </a:r>
            <a:br>
              <a:rPr lang="en-US" altLang="zh-CN" sz="4900" dirty="0" smtClean="0"/>
            </a:br>
            <a:r>
              <a:rPr lang="zh-CN" altLang="en-US" sz="3200" dirty="0" smtClean="0"/>
              <a:t>第四次迭代成果展示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46069" y="4402665"/>
            <a:ext cx="5762563" cy="104178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/>
              <a:t>组别：</a:t>
            </a:r>
            <a:r>
              <a:rPr lang="en-US" altLang="zh-CN" dirty="0" smtClean="0"/>
              <a:t>Answer42</a:t>
            </a:r>
          </a:p>
          <a:p>
            <a:pPr algn="ctr">
              <a:lnSpc>
                <a:spcPct val="150000"/>
              </a:lnSpc>
            </a:pPr>
            <a:r>
              <a:rPr lang="zh-CN" altLang="en-US" dirty="0" smtClean="0"/>
              <a:t>成员：叶方丹</a:t>
            </a:r>
            <a:r>
              <a:rPr lang="en-US" altLang="zh-CN" dirty="0"/>
              <a:t> </a:t>
            </a:r>
            <a:r>
              <a:rPr lang="zh-CN" altLang="en-US" dirty="0" smtClean="0"/>
              <a:t>冯冠宇 王赢绪 杨松涛 殷达</a:t>
            </a:r>
            <a:endParaRPr lang="en-US" altLang="zh-CN" dirty="0" smtClean="0"/>
          </a:p>
          <a:p>
            <a:pPr algn="ctr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41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第四次</a:t>
            </a:r>
            <a:r>
              <a:rPr lang="zh-CN" altLang="en-US" dirty="0" smtClean="0"/>
              <a:t>迭代计划任务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900864"/>
            <a:ext cx="7704667" cy="428182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部分细节优化</a:t>
            </a:r>
          </a:p>
          <a:p>
            <a:pPr>
              <a:lnSpc>
                <a:spcPct val="200000"/>
              </a:lnSpc>
            </a:pPr>
            <a:r>
              <a:rPr lang="zh-CN" altLang="en-US" sz="2400" dirty="0" smtClean="0"/>
              <a:t>单元测试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en-US" altLang="zh-CN" sz="2400" dirty="0" smtClean="0"/>
              <a:t>Bug</a:t>
            </a:r>
            <a:r>
              <a:rPr lang="zh-CN" altLang="en-US" sz="2400" dirty="0" smtClean="0"/>
              <a:t>调试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62612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第四次迭代计划任务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900864"/>
            <a:ext cx="7704667" cy="437084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部分细节优化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消息中心支持计算</a:t>
            </a:r>
            <a:r>
              <a:rPr lang="zh-CN" altLang="en-US" sz="2000" dirty="0" smtClean="0"/>
              <a:t>资源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消息中心管理员可查看所有当前物品借用信息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分割了普通用户与管理员权限所对应的</a:t>
            </a:r>
            <a:r>
              <a:rPr lang="en-US" altLang="zh-CN" sz="2000" dirty="0" err="1" smtClean="0"/>
              <a:t>topbar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分离了计算资源审核与套餐管理部分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消息中心未读消息与已选</a:t>
            </a:r>
            <a:r>
              <a:rPr lang="en-US" altLang="zh-CN" sz="2000" dirty="0" err="1" smtClean="0"/>
              <a:t>topbar</a:t>
            </a:r>
            <a:r>
              <a:rPr lang="zh-CN" altLang="en-US" sz="2000" dirty="0" smtClean="0"/>
              <a:t>添加高亮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为大部分空白消息添加默认消息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数据导入导出界面添加提示信息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435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第四次迭代计划任务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900864"/>
            <a:ext cx="7704667" cy="437084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/>
              <a:t>单元测试</a:t>
            </a:r>
          </a:p>
          <a:p>
            <a:pPr lvl="1">
              <a:lnSpc>
                <a:spcPct val="200000"/>
              </a:lnSpc>
            </a:pPr>
            <a:r>
              <a:rPr lang="zh-CN" altLang="en-US" sz="2000" dirty="0" smtClean="0"/>
              <a:t>完成了</a:t>
            </a:r>
            <a:r>
              <a:rPr lang="en-US" altLang="zh-CN" sz="2000" dirty="0" smtClean="0"/>
              <a:t>goods, computing, excel, </a:t>
            </a:r>
            <a:r>
              <a:rPr lang="en-US" altLang="zh-CN" sz="2000" dirty="0" err="1" smtClean="0"/>
              <a:t>message_center</a:t>
            </a:r>
            <a:r>
              <a:rPr lang="zh-CN" altLang="en-US" sz="2000" dirty="0" smtClean="0"/>
              <a:t>等模块的单元测试</a:t>
            </a:r>
            <a:endParaRPr lang="en-US" altLang="zh-CN" sz="2000" dirty="0" smtClean="0"/>
          </a:p>
          <a:p>
            <a:pPr lvl="1">
              <a:lnSpc>
                <a:spcPct val="200000"/>
              </a:lnSpc>
            </a:pPr>
            <a:r>
              <a:rPr lang="zh-CN" altLang="en-US" sz="2000" dirty="0" smtClean="0"/>
              <a:t>整体覆盖率</a:t>
            </a:r>
            <a:r>
              <a:rPr lang="en-US" altLang="zh-CN" sz="2000" dirty="0" smtClean="0"/>
              <a:t>80%</a:t>
            </a:r>
            <a:r>
              <a:rPr lang="zh-CN" altLang="en-US" sz="2000" dirty="0" smtClean="0"/>
              <a:t>以上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64523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第四次迭代计划任务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1900863"/>
            <a:ext cx="7704667" cy="4357323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Bug</a:t>
            </a:r>
            <a:r>
              <a:rPr lang="zh-CN" altLang="en-US" sz="2400" dirty="0" smtClean="0"/>
              <a:t>调试</a:t>
            </a:r>
            <a:endParaRPr lang="en-US" altLang="zh-CN" sz="2400" dirty="0" smtClean="0"/>
          </a:p>
          <a:p>
            <a:pPr lvl="1">
              <a:lnSpc>
                <a:spcPct val="200000"/>
              </a:lnSpc>
            </a:pPr>
            <a:r>
              <a:rPr lang="en-US" altLang="zh-CN" sz="2000" dirty="0"/>
              <a:t>Excel</a:t>
            </a:r>
            <a:r>
              <a:rPr lang="zh-CN" altLang="en-US" sz="2000" dirty="0"/>
              <a:t>导入导出时</a:t>
            </a:r>
            <a:r>
              <a:rPr lang="en-US" altLang="zh-CN" sz="2000" dirty="0" err="1"/>
              <a:t>sn</a:t>
            </a:r>
            <a:r>
              <a:rPr lang="zh-CN" altLang="en-US" sz="2000" dirty="0"/>
              <a:t>号重复的</a:t>
            </a:r>
            <a:r>
              <a:rPr lang="en-US" altLang="zh-CN" sz="2000" dirty="0" smtClean="0"/>
              <a:t>bug</a:t>
            </a:r>
          </a:p>
          <a:p>
            <a:pPr lvl="1">
              <a:lnSpc>
                <a:spcPct val="200000"/>
              </a:lnSpc>
            </a:pPr>
            <a:r>
              <a:rPr lang="zh-CN" altLang="en-US" sz="2000" dirty="0" smtClean="0"/>
              <a:t>对所有没有权限的按钮不予显示</a:t>
            </a:r>
            <a:endParaRPr lang="en-US" altLang="zh-CN" sz="2000" dirty="0" smtClean="0"/>
          </a:p>
          <a:p>
            <a:pPr lvl="1">
              <a:lnSpc>
                <a:spcPct val="200000"/>
              </a:lnSpc>
            </a:pPr>
            <a:r>
              <a:rPr lang="zh-CN" altLang="en-US" sz="2000" dirty="0" smtClean="0"/>
              <a:t>修复了在分离计算资源时产生的按钮事件与重定向问题</a:t>
            </a:r>
            <a:endParaRPr lang="en-US" altLang="zh-CN" sz="2000" dirty="0" smtClean="0"/>
          </a:p>
          <a:p>
            <a:pPr lvl="1">
              <a:lnSpc>
                <a:spcPct val="200000"/>
              </a:lnSpc>
            </a:pPr>
            <a:r>
              <a:rPr lang="en-US" altLang="zh-CN" sz="2000" dirty="0" smtClean="0"/>
              <a:t>Log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goods</a:t>
            </a:r>
            <a:r>
              <a:rPr lang="zh-CN" altLang="en-US" sz="2000" dirty="0"/>
              <a:t>模块</a:t>
            </a:r>
            <a:r>
              <a:rPr lang="zh-CN" altLang="en-US" sz="2000" dirty="0" smtClean="0"/>
              <a:t>用户名显示不正确</a:t>
            </a:r>
            <a:endParaRPr lang="en-US" altLang="zh-CN" sz="2000" dirty="0" smtClean="0"/>
          </a:p>
          <a:p>
            <a:pPr lvl="1">
              <a:lnSpc>
                <a:spcPct val="200000"/>
              </a:lnSpc>
            </a:pPr>
            <a:r>
              <a:rPr lang="en-US" altLang="zh-CN" sz="2000" smtClean="0"/>
              <a:t>….</a:t>
            </a:r>
            <a:endParaRPr lang="en-US" altLang="zh-CN" sz="2000" dirty="0" smtClean="0"/>
          </a:p>
          <a:p>
            <a:pPr lvl="1">
              <a:lnSpc>
                <a:spcPct val="20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78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紫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楷体_GB2312"/>
        <a:cs typeface="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110</TotalTime>
  <Words>175</Words>
  <Application>Microsoft Office PowerPoint</Application>
  <PresentationFormat>全屏显示(4:3)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楷体_GB2312</vt:lpstr>
      <vt:lpstr>微软雅黑</vt:lpstr>
      <vt:lpstr>Arial</vt:lpstr>
      <vt:lpstr>Times New Roman</vt:lpstr>
      <vt:lpstr>Wingdings 3</vt:lpstr>
      <vt:lpstr>丝状</vt:lpstr>
      <vt:lpstr>实验室物资管理系统（二期） 第四次迭代成果展示</vt:lpstr>
      <vt:lpstr>第四次迭代计划任务</vt:lpstr>
      <vt:lpstr>第四次迭代计划任务</vt:lpstr>
      <vt:lpstr>第四次迭代计划任务</vt:lpstr>
      <vt:lpstr>第四次迭代计划任务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YFG_</dc:creator>
  <cp:lastModifiedBy>YFG_</cp:lastModifiedBy>
  <cp:revision>21</cp:revision>
  <dcterms:created xsi:type="dcterms:W3CDTF">2015-10-15T08:20:28Z</dcterms:created>
  <dcterms:modified xsi:type="dcterms:W3CDTF">2015-11-12T12:51:35Z</dcterms:modified>
</cp:coreProperties>
</file>