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2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5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613" y="2456121"/>
            <a:ext cx="8442251" cy="1563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实验室物资管理系统（二期）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zh-CN" altLang="en-US" sz="3200" dirty="0" smtClean="0"/>
              <a:t>第四次</a:t>
            </a:r>
            <a:r>
              <a:rPr lang="zh-CN" altLang="en-US" sz="3200" dirty="0" smtClean="0"/>
              <a:t>迭代成果展示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6069" y="4402665"/>
            <a:ext cx="5762563" cy="104178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组别：</a:t>
            </a:r>
            <a:r>
              <a:rPr lang="en-US" altLang="zh-CN" dirty="0" smtClean="0"/>
              <a:t>Answer42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成员：叶方丹</a:t>
            </a:r>
            <a:r>
              <a:rPr lang="en-US" altLang="zh-CN" dirty="0"/>
              <a:t> </a:t>
            </a:r>
            <a:r>
              <a:rPr lang="zh-CN" altLang="en-US" dirty="0" smtClean="0"/>
              <a:t>冯冠宇 王赢绪 杨松涛 殷达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</a:t>
            </a:r>
            <a:r>
              <a:rPr lang="zh-CN" altLang="en-US" dirty="0" smtClean="0"/>
              <a:t>迭代计划</a:t>
            </a:r>
            <a:r>
              <a:rPr lang="zh-CN" altLang="en-US" dirty="0" smtClean="0"/>
              <a:t>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4"/>
            <a:ext cx="7704667" cy="405725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分工：</a:t>
            </a:r>
            <a:endParaRPr lang="en-US" altLang="zh-CN" sz="2400" dirty="0" smtClean="0"/>
          </a:p>
          <a:p>
            <a:r>
              <a:rPr lang="zh-CN" altLang="en-US" sz="2400" dirty="0" smtClean="0"/>
              <a:t>维修部分：殷达</a:t>
            </a:r>
            <a:endParaRPr lang="en-US" altLang="zh-CN" sz="2400" dirty="0" smtClean="0"/>
          </a:p>
          <a:p>
            <a:r>
              <a:rPr lang="en-US" altLang="zh-CN" sz="2400" dirty="0" smtClean="0"/>
              <a:t>EXCEL</a:t>
            </a:r>
            <a:r>
              <a:rPr lang="zh-CN" altLang="en-US" sz="2400" dirty="0" smtClean="0"/>
              <a:t>导入导出：冯冠宇</a:t>
            </a:r>
            <a:endParaRPr lang="en-US" altLang="zh-CN" sz="2400" dirty="0" smtClean="0"/>
          </a:p>
          <a:p>
            <a:r>
              <a:rPr lang="zh-CN" altLang="en-US" sz="2400" dirty="0" smtClean="0"/>
              <a:t>前端界面优化及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修复：杨松涛 王赢绪</a:t>
            </a:r>
            <a:endParaRPr lang="en-US" altLang="zh-CN" sz="2400" dirty="0" smtClean="0"/>
          </a:p>
          <a:p>
            <a:r>
              <a:rPr lang="zh-CN" altLang="en-US" sz="2400" dirty="0" smtClean="0"/>
              <a:t>挂失与归还：叶方丹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61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第四次</a:t>
            </a:r>
            <a:r>
              <a:rPr lang="zh-CN" altLang="en-US" dirty="0"/>
              <a:t>迭代计划任务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700670"/>
            <a:ext cx="7704667" cy="21906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sz="2400" dirty="0"/>
              <a:t>计划任务完成情况：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维修功能完成</a:t>
            </a:r>
            <a:endParaRPr lang="en-US" altLang="zh-CN" sz="2400" dirty="0" smtClean="0"/>
          </a:p>
          <a:p>
            <a:r>
              <a:rPr lang="en-US" altLang="zh-CN" sz="2400" dirty="0" smtClean="0"/>
              <a:t>2.Excel</a:t>
            </a:r>
            <a:r>
              <a:rPr lang="zh-CN" altLang="en-US" sz="2400" dirty="0" smtClean="0"/>
              <a:t>与数据库导入导出功能完成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修改了计算资源部分的前端，统一了整个网站的界面风格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698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完成的额外任务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147777"/>
            <a:ext cx="7704667" cy="3852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为部分按钮添加二次确认的功能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分离了一期项目中的挂失与归还部分，为已挂失物品添加“找回物品”按钮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修复了部分一期</a:t>
            </a:r>
            <a:r>
              <a:rPr lang="en-US" altLang="zh-CN" sz="2400" dirty="0" smtClean="0"/>
              <a:t>bug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为一些常用界面添加回车响应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96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紫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楷体_GB2312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150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楷体_GB2312</vt:lpstr>
      <vt:lpstr>微软雅黑</vt:lpstr>
      <vt:lpstr>Arial</vt:lpstr>
      <vt:lpstr>Times New Roman</vt:lpstr>
      <vt:lpstr>Wingdings 3</vt:lpstr>
      <vt:lpstr>丝状</vt:lpstr>
      <vt:lpstr>实验室物资管理系统（二期） 第四次迭代成果展示</vt:lpstr>
      <vt:lpstr>第四次迭代计划任务</vt:lpstr>
      <vt:lpstr>第四次迭代计划任务 </vt:lpstr>
      <vt:lpstr>完成的额外任务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YFG_</dc:creator>
  <cp:lastModifiedBy>YFG_</cp:lastModifiedBy>
  <cp:revision>13</cp:revision>
  <dcterms:created xsi:type="dcterms:W3CDTF">2015-10-15T08:20:28Z</dcterms:created>
  <dcterms:modified xsi:type="dcterms:W3CDTF">2015-10-29T11:55:49Z</dcterms:modified>
</cp:coreProperties>
</file>