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  <p:sldId id="258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8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C9D-C706-4672-9FC5-D58E887B06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1D5-DB29-4288-8C45-4A9815490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C9D-C706-4672-9FC5-D58E887B06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1D5-DB29-4288-8C45-4A9815490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C9D-C706-4672-9FC5-D58E887B06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1D5-DB29-4288-8C45-4A9815490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C9D-C706-4672-9FC5-D58E887B06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1D5-DB29-4288-8C45-4A9815490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C9D-C706-4672-9FC5-D58E887B06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1D5-DB29-4288-8C45-4A9815490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C9D-C706-4672-9FC5-D58E887B06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1D5-DB29-4288-8C45-4A9815490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C9D-C706-4672-9FC5-D58E887B06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1D5-DB29-4288-8C45-4A9815490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C9D-C706-4672-9FC5-D58E887B06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1D5-DB29-4288-8C45-4A9815490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C9D-C706-4672-9FC5-D58E887B06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1D5-DB29-4288-8C45-4A9815490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C9D-C706-4672-9FC5-D58E887B06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1D5-DB29-4288-8C45-4A9815490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2C9D-C706-4672-9FC5-D58E887B06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D1D5-DB29-4288-8C45-4A98154909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2C9D-C706-4672-9FC5-D58E887B06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D1D5-DB29-4288-8C45-4A98154909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tags" Target="../tags/tag9.xml"/><Relationship Id="rId4" Type="http://schemas.openxmlformats.org/officeDocument/2006/relationships/image" Target="../media/image7.png"/><Relationship Id="rId3" Type="http://schemas.openxmlformats.org/officeDocument/2006/relationships/tags" Target="../tags/tag8.xml"/><Relationship Id="rId2" Type="http://schemas.openxmlformats.org/officeDocument/2006/relationships/image" Target="../media/image6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tags" Target="../tags/tag12.xml"/><Relationship Id="rId4" Type="http://schemas.openxmlformats.org/officeDocument/2006/relationships/image" Target="../media/image10.png"/><Relationship Id="rId3" Type="http://schemas.openxmlformats.org/officeDocument/2006/relationships/tags" Target="../tags/tag11.xml"/><Relationship Id="rId2" Type="http://schemas.openxmlformats.org/officeDocument/2006/relationships/image" Target="../media/image9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2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489" y="342573"/>
            <a:ext cx="2969343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界面优美</a:t>
            </a:r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</a:t>
            </a:r>
            <a:endParaRPr lang="en-US" altLang="zh-CN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 ·</a:t>
            </a:r>
            <a:r>
              <a:rPr lang="zh-CN" altLang="en-US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醒目时间</a:t>
            </a:r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</a:t>
            </a:r>
            <a:endParaRPr lang="en-US" altLang="zh-CN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 ·</a:t>
            </a:r>
            <a:r>
              <a:rPr lang="zh-CN" altLang="en-US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高级配色</a:t>
            </a:r>
            <a:endParaRPr lang="en-US" altLang="zh-CN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 ·</a:t>
            </a:r>
            <a:r>
              <a:rPr lang="zh-CN" altLang="en-US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解压动图</a:t>
            </a:r>
            <a:endParaRPr lang="zh-CN" altLang="en-US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7808" y="2054615"/>
            <a:ext cx="4485081" cy="4227239"/>
          </a:xfrm>
          <a:prstGeom prst="rect">
            <a:avLst/>
          </a:prstGeom>
        </p:spPr>
      </p:pic>
      <p:pic>
        <p:nvPicPr>
          <p:cNvPr id="2" name="图片 1" descr="pand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60" y="2774315"/>
            <a:ext cx="3191510" cy="2383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8265" y="3284855"/>
            <a:ext cx="245745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986" y="324463"/>
            <a:ext cx="27923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日程安排</a:t>
            </a:r>
            <a:endParaRPr lang="en-US" altLang="zh-CN" sz="2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 ·</a:t>
            </a:r>
            <a:r>
              <a:rPr lang="zh-CN" altLang="en-US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完成勾选</a:t>
            </a:r>
            <a:endParaRPr lang="en-US" altLang="zh-CN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 ·</a:t>
            </a:r>
            <a:r>
              <a:rPr lang="zh-CN" altLang="en-US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增删简单</a:t>
            </a:r>
            <a:endParaRPr lang="en-US" altLang="zh-CN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1490" y="1570990"/>
            <a:ext cx="1856740" cy="4706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88055" y="3039745"/>
            <a:ext cx="6528435" cy="779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24275" y="387096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Ctrl+Q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587240" y="387096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Ctrl+W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8007350" y="387096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Ctrl+E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8918575" y="387096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Ctrl+R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658" y="334297"/>
            <a:ext cx="5083278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闹钟提醒</a:t>
            </a:r>
            <a:endParaRPr lang="en-US" altLang="zh-CN" sz="2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 ·</a:t>
            </a:r>
            <a:r>
              <a:rPr lang="zh-CN" altLang="en-US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智能排序</a:t>
            </a:r>
            <a:endParaRPr lang="zh-CN" altLang="en-US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zh-CN" altLang="en-US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·</a:t>
            </a:r>
            <a:r>
              <a:rPr lang="zh-CN" altLang="en-US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选中删除</a:t>
            </a:r>
            <a:endParaRPr lang="en-US" altLang="zh-CN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 ·</a:t>
            </a:r>
            <a:r>
              <a:rPr lang="zh-CN" altLang="en-US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弹窗提醒</a:t>
            </a:r>
            <a:endParaRPr lang="en-US" altLang="zh-CN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 ·</a:t>
            </a:r>
            <a:r>
              <a:rPr lang="zh-CN" altLang="en-US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提示音提醒</a:t>
            </a:r>
            <a:endParaRPr lang="en-US" altLang="zh-CN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24200" y="975360"/>
            <a:ext cx="2162175" cy="519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88050" y="616585"/>
            <a:ext cx="4947920" cy="1420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68695" y="3029585"/>
            <a:ext cx="4867275" cy="3369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8265" y="342265"/>
            <a:ext cx="2771775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其他设置</a:t>
            </a:r>
            <a:endParaRPr lang="en-US" altLang="zh-CN" sz="2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 ·</a:t>
            </a:r>
            <a:r>
              <a:rPr lang="zh-CN" altLang="en-US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一键清空</a:t>
            </a:r>
            <a:endParaRPr lang="en-US" altLang="zh-CN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 ·</a:t>
            </a:r>
            <a:r>
              <a:rPr lang="zh-CN" altLang="en-US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音乐开关</a:t>
            </a:r>
            <a:endParaRPr lang="zh-CN" altLang="en-US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 ·</a:t>
            </a:r>
            <a:r>
              <a:rPr lang="zh-CN" altLang="en-US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后台运行</a:t>
            </a:r>
            <a:endParaRPr lang="zh-CN" altLang="en-US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31290" y="2143125"/>
            <a:ext cx="3341370" cy="2571750"/>
            <a:chOff x="6260" y="3375"/>
            <a:chExt cx="5262" cy="4050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6260" y="3375"/>
              <a:ext cx="2250" cy="405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9272" y="3375"/>
              <a:ext cx="2250" cy="405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63155" y="2695575"/>
            <a:ext cx="222885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44700" y="802640"/>
            <a:ext cx="8102600" cy="560832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8489" y="342573"/>
            <a:ext cx="2969343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·</a:t>
            </a:r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产品预览</a:t>
            </a:r>
            <a:r>
              <a:rPr lang="en-US" altLang="zh-CN" sz="2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     </a:t>
            </a:r>
            <a:endParaRPr lang="zh-CN" altLang="en-US" sz="22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17065" y="530225"/>
            <a:ext cx="8357235" cy="5797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9130" y="544830"/>
            <a:ext cx="8334375" cy="5768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27555" y="616585"/>
            <a:ext cx="8136255" cy="5625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99790" y="2908300"/>
            <a:ext cx="5430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本产品最终解释权归纪国同本人所有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COMMONDATA" val="eyJoZGlkIjoiNTA3MDFhYmY5NTBjN2VjMmUzOTMxYWE4Yzc2MDcyZT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WPS 演示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方正粗黑宋简体</vt:lpstr>
      <vt:lpstr>微软雅黑</vt:lpstr>
      <vt:lpstr>Arial Unicode MS</vt:lpstr>
      <vt:lpstr>等线 Light</vt:lpstr>
      <vt:lpstr>等线</vt:lpstr>
      <vt:lpstr>Calibri</vt:lpstr>
      <vt:lpstr>Times New Roman</vt:lpstr>
      <vt:lpstr>华文楷体</vt:lpstr>
      <vt:lpstr>华文琥珀</vt:lpstr>
      <vt:lpstr>思源黑体 CN ExtraLight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纪 国同</dc:creator>
  <cp:lastModifiedBy>枫人冷羽</cp:lastModifiedBy>
  <cp:revision>27</cp:revision>
  <dcterms:created xsi:type="dcterms:W3CDTF">2023-07-24T15:07:00Z</dcterms:created>
  <dcterms:modified xsi:type="dcterms:W3CDTF">2023-07-26T03:13:24Z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28C1213453FB4C5897C6F8E0846339FE_12</vt:lpwstr>
  </property>
  <property fmtid="{D5CDD505-2E9C-101B-9397-08002B2CF9AE}" pid="3" name="KSOProductBuildVer">
    <vt:lpwstr>2052-12.1.0.15120</vt:lpwstr>
  </property>
</Properties>
</file>