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  <p:sldMasterId id="2147483825" r:id="rId2"/>
    <p:sldMasterId id="2147483848" r:id="rId3"/>
    <p:sldMasterId id="2147483861" r:id="rId4"/>
  </p:sldMasterIdLst>
  <p:notesMasterIdLst>
    <p:notesMasterId r:id="rId12"/>
  </p:notesMasterIdLst>
  <p:handoutMasterIdLst>
    <p:handoutMasterId r:id="rId13"/>
  </p:handoutMasterIdLst>
  <p:sldIdLst>
    <p:sldId id="457" r:id="rId5"/>
    <p:sldId id="458" r:id="rId6"/>
    <p:sldId id="460" r:id="rId7"/>
    <p:sldId id="461" r:id="rId8"/>
    <p:sldId id="462" r:id="rId9"/>
    <p:sldId id="464" r:id="rId10"/>
    <p:sldId id="463" r:id="rId11"/>
  </p:sldIdLst>
  <p:sldSz cx="17465675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orient="horz" pos="689">
          <p15:clr>
            <a:srgbClr val="A4A3A4"/>
          </p15:clr>
        </p15:guide>
        <p15:guide id="4" pos="4728">
          <p15:clr>
            <a:srgbClr val="A4A3A4"/>
          </p15:clr>
        </p15:guide>
        <p15:guide id="5" pos="217">
          <p15:clr>
            <a:srgbClr val="A4A3A4"/>
          </p15:clr>
        </p15:guide>
        <p15:guide id="6" pos="5543">
          <p15:clr>
            <a:srgbClr val="A4A3A4"/>
          </p15:clr>
        </p15:guide>
        <p15:guide id="7" pos="4097">
          <p15:clr>
            <a:srgbClr val="A4A3A4"/>
          </p15:clr>
        </p15:guide>
        <p15:guide id="8" orient="horz" pos="6686">
          <p15:clr>
            <a:srgbClr val="A4A3A4"/>
          </p15:clr>
        </p15:guide>
        <p15:guide id="9" orient="horz" pos="450">
          <p15:clr>
            <a:srgbClr val="A4A3A4"/>
          </p15:clr>
        </p15:guide>
        <p15:guide id="10" orient="horz" pos="1103">
          <p15:clr>
            <a:srgbClr val="A4A3A4"/>
          </p15:clr>
        </p15:guide>
        <p15:guide id="11" pos="9031">
          <p15:clr>
            <a:srgbClr val="A4A3A4"/>
          </p15:clr>
        </p15:guide>
        <p15:guide id="12" pos="414">
          <p15:clr>
            <a:srgbClr val="A4A3A4"/>
          </p15:clr>
        </p15:guide>
        <p15:guide id="13" pos="10588">
          <p15:clr>
            <a:srgbClr val="A4A3A4"/>
          </p15:clr>
        </p15:guide>
        <p15:guide id="14" pos="78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Duguid" initials="DS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CC9"/>
    <a:srgbClr val="377AB9"/>
    <a:srgbClr val="1170B7"/>
    <a:srgbClr val="E44589"/>
    <a:srgbClr val="377BBA"/>
    <a:srgbClr val="5B14C4"/>
    <a:srgbClr val="0089B1"/>
    <a:srgbClr val="93E4BE"/>
    <a:srgbClr val="8B3E74"/>
    <a:srgbClr val="53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4BE1C-1986-D14C-81C3-B33C51375DFF}" v="15" dt="2019-05-07T17:15:06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0625" autoAdjust="0"/>
  </p:normalViewPr>
  <p:slideViewPr>
    <p:cSldViewPr snapToGrid="0">
      <p:cViewPr>
        <p:scale>
          <a:sx n="50" d="100"/>
          <a:sy n="50" d="100"/>
        </p:scale>
        <p:origin x="474" y="-462"/>
      </p:cViewPr>
      <p:guideLst>
        <p:guide orient="horz" pos="4178"/>
        <p:guide orient="horz" pos="281"/>
        <p:guide orient="horz" pos="689"/>
        <p:guide pos="4728"/>
        <p:guide pos="217"/>
        <p:guide pos="5543"/>
        <p:guide pos="4097"/>
        <p:guide orient="horz" pos="6686"/>
        <p:guide orient="horz" pos="450"/>
        <p:guide orient="horz" pos="1103"/>
        <p:guide pos="9031"/>
        <p:guide pos="414"/>
        <p:guide pos="10588"/>
        <p:guide pos="78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 Chitambar" userId="df4feaff14382904" providerId="LiveId" clId="{FBA4BE1C-1986-D14C-81C3-B33C51375DFF}"/>
    <pc:docChg chg="undo custSel addSld delSld modSld sldOrd delMainMaster">
      <pc:chgData name="Ani Chitambar" userId="df4feaff14382904" providerId="LiveId" clId="{FBA4BE1C-1986-D14C-81C3-B33C51375DFF}" dt="2019-05-07T17:18:51.535" v="258" actId="2710"/>
      <pc:docMkLst>
        <pc:docMk/>
      </pc:docMkLst>
      <pc:sldChg chg="del">
        <pc:chgData name="Ani Chitambar" userId="df4feaff14382904" providerId="LiveId" clId="{FBA4BE1C-1986-D14C-81C3-B33C51375DFF}" dt="2019-05-07T17:15:15.342" v="211" actId="2696"/>
        <pc:sldMkLst>
          <pc:docMk/>
          <pc:sldMk cId="2513259294" sldId="455"/>
        </pc:sldMkLst>
      </pc:sldChg>
      <pc:sldChg chg="del">
        <pc:chgData name="Ani Chitambar" userId="df4feaff14382904" providerId="LiveId" clId="{FBA4BE1C-1986-D14C-81C3-B33C51375DFF}" dt="2019-05-07T17:15:15.380" v="212" actId="2696"/>
        <pc:sldMkLst>
          <pc:docMk/>
          <pc:sldMk cId="2491877338" sldId="456"/>
        </pc:sldMkLst>
      </pc:sldChg>
      <pc:sldChg chg="delSp modSp">
        <pc:chgData name="Ani Chitambar" userId="df4feaff14382904" providerId="LiveId" clId="{FBA4BE1C-1986-D14C-81C3-B33C51375DFF}" dt="2019-05-07T17:12:50.281" v="188" actId="20577"/>
        <pc:sldMkLst>
          <pc:docMk/>
          <pc:sldMk cId="3848919559" sldId="457"/>
        </pc:sldMkLst>
        <pc:spChg chg="del">
          <ac:chgData name="Ani Chitambar" userId="df4feaff14382904" providerId="LiveId" clId="{FBA4BE1C-1986-D14C-81C3-B33C51375DFF}" dt="2019-05-07T17:12:23.807" v="169" actId="478"/>
          <ac:spMkLst>
            <pc:docMk/>
            <pc:sldMk cId="3848919559" sldId="457"/>
            <ac:spMk id="4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2:50.281" v="188" actId="20577"/>
          <ac:spMkLst>
            <pc:docMk/>
            <pc:sldMk cId="3848919559" sldId="457"/>
            <ac:spMk id="5" creationId="{00000000-0000-0000-0000-000000000000}"/>
          </ac:spMkLst>
        </pc:spChg>
      </pc:sldChg>
      <pc:sldChg chg="modSp">
        <pc:chgData name="Ani Chitambar" userId="df4feaff14382904" providerId="LiveId" clId="{FBA4BE1C-1986-D14C-81C3-B33C51375DFF}" dt="2019-05-07T17:11:07.980" v="165" actId="20577"/>
        <pc:sldMkLst>
          <pc:docMk/>
          <pc:sldMk cId="1698510559" sldId="459"/>
        </pc:sldMkLst>
        <pc:spChg chg="mod">
          <ac:chgData name="Ani Chitambar" userId="df4feaff14382904" providerId="LiveId" clId="{FBA4BE1C-1986-D14C-81C3-B33C51375DFF}" dt="2019-05-07T17:11:07.980" v="165" actId="20577"/>
          <ac:spMkLst>
            <pc:docMk/>
            <pc:sldMk cId="1698510559" sldId="459"/>
            <ac:spMk id="3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53.165" v="155" actId="404"/>
          <ac:spMkLst>
            <pc:docMk/>
            <pc:sldMk cId="1698510559" sldId="459"/>
            <ac:spMk id="17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53.165" v="155" actId="404"/>
          <ac:spMkLst>
            <pc:docMk/>
            <pc:sldMk cId="1698510559" sldId="459"/>
            <ac:spMk id="18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53.165" v="155" actId="404"/>
          <ac:spMkLst>
            <pc:docMk/>
            <pc:sldMk cId="1698510559" sldId="459"/>
            <ac:spMk id="19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53.165" v="155" actId="404"/>
          <ac:spMkLst>
            <pc:docMk/>
            <pc:sldMk cId="1698510559" sldId="459"/>
            <ac:spMk id="20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47.992" v="154" actId="404"/>
          <ac:spMkLst>
            <pc:docMk/>
            <pc:sldMk cId="1698510559" sldId="459"/>
            <ac:spMk id="21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47.992" v="154" actId="404"/>
          <ac:spMkLst>
            <pc:docMk/>
            <pc:sldMk cId="1698510559" sldId="459"/>
            <ac:spMk id="22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47.992" v="154" actId="404"/>
          <ac:spMkLst>
            <pc:docMk/>
            <pc:sldMk cId="1698510559" sldId="459"/>
            <ac:spMk id="23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47.992" v="154" actId="404"/>
          <ac:spMkLst>
            <pc:docMk/>
            <pc:sldMk cId="1698510559" sldId="459"/>
            <ac:spMk id="24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47.992" v="154" actId="404"/>
          <ac:spMkLst>
            <pc:docMk/>
            <pc:sldMk cId="1698510559" sldId="459"/>
            <ac:spMk id="29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53.165" v="155" actId="404"/>
          <ac:spMkLst>
            <pc:docMk/>
            <pc:sldMk cId="1698510559" sldId="459"/>
            <ac:spMk id="30" creationId="{00000000-0000-0000-0000-000000000000}"/>
          </ac:spMkLst>
        </pc:spChg>
        <pc:spChg chg="mod">
          <ac:chgData name="Ani Chitambar" userId="df4feaff14382904" providerId="LiveId" clId="{FBA4BE1C-1986-D14C-81C3-B33C51375DFF}" dt="2019-05-07T17:10:53.165" v="155" actId="404"/>
          <ac:spMkLst>
            <pc:docMk/>
            <pc:sldMk cId="1698510559" sldId="459"/>
            <ac:spMk id="31" creationId="{00000000-0000-0000-0000-000000000000}"/>
          </ac:spMkLst>
        </pc:spChg>
      </pc:sldChg>
      <pc:sldChg chg="modSp">
        <pc:chgData name="Ani Chitambar" userId="df4feaff14382904" providerId="LiveId" clId="{FBA4BE1C-1986-D14C-81C3-B33C51375DFF}" dt="2019-05-07T15:32:34.259" v="17" actId="113"/>
        <pc:sldMkLst>
          <pc:docMk/>
          <pc:sldMk cId="3158830734" sldId="463"/>
        </pc:sldMkLst>
        <pc:spChg chg="mod">
          <ac:chgData name="Ani Chitambar" userId="df4feaff14382904" providerId="LiveId" clId="{FBA4BE1C-1986-D14C-81C3-B33C51375DFF}" dt="2019-05-07T15:32:34.259" v="17" actId="113"/>
          <ac:spMkLst>
            <pc:docMk/>
            <pc:sldMk cId="3158830734" sldId="463"/>
            <ac:spMk id="7" creationId="{00000000-0000-0000-0000-000000000000}"/>
          </ac:spMkLst>
        </pc:spChg>
      </pc:sldChg>
      <pc:sldChg chg="del">
        <pc:chgData name="Ani Chitambar" userId="df4feaff14382904" providerId="LiveId" clId="{FBA4BE1C-1986-D14C-81C3-B33C51375DFF}" dt="2019-05-07T17:15:15.200" v="205" actId="2696"/>
        <pc:sldMkLst>
          <pc:docMk/>
          <pc:sldMk cId="221067578" sldId="464"/>
        </pc:sldMkLst>
      </pc:sldChg>
      <pc:sldChg chg="del">
        <pc:chgData name="Ani Chitambar" userId="df4feaff14382904" providerId="LiveId" clId="{FBA4BE1C-1986-D14C-81C3-B33C51375DFF}" dt="2019-05-07T17:15:15.212" v="206" actId="2696"/>
        <pc:sldMkLst>
          <pc:docMk/>
          <pc:sldMk cId="1764368343" sldId="465"/>
        </pc:sldMkLst>
      </pc:sldChg>
      <pc:sldChg chg="del ord">
        <pc:chgData name="Ani Chitambar" userId="df4feaff14382904" providerId="LiveId" clId="{FBA4BE1C-1986-D14C-81C3-B33C51375DFF}" dt="2019-05-07T17:11:23.300" v="166" actId="2696"/>
        <pc:sldMkLst>
          <pc:docMk/>
          <pc:sldMk cId="2570366192" sldId="467"/>
        </pc:sldMkLst>
      </pc:sldChg>
      <pc:sldChg chg="del">
        <pc:chgData name="Ani Chitambar" userId="df4feaff14382904" providerId="LiveId" clId="{FBA4BE1C-1986-D14C-81C3-B33C51375DFF}" dt="2019-05-07T17:15:15.255" v="207" actId="2696"/>
        <pc:sldMkLst>
          <pc:docMk/>
          <pc:sldMk cId="754650975" sldId="468"/>
        </pc:sldMkLst>
      </pc:sldChg>
      <pc:sldChg chg="del">
        <pc:chgData name="Ani Chitambar" userId="df4feaff14382904" providerId="LiveId" clId="{FBA4BE1C-1986-D14C-81C3-B33C51375DFF}" dt="2019-05-07T17:15:15.267" v="208" actId="2696"/>
        <pc:sldMkLst>
          <pc:docMk/>
          <pc:sldMk cId="2508244754" sldId="469"/>
        </pc:sldMkLst>
      </pc:sldChg>
      <pc:sldChg chg="del">
        <pc:chgData name="Ani Chitambar" userId="df4feaff14382904" providerId="LiveId" clId="{FBA4BE1C-1986-D14C-81C3-B33C51375DFF}" dt="2019-05-07T17:15:15.279" v="209" actId="2696"/>
        <pc:sldMkLst>
          <pc:docMk/>
          <pc:sldMk cId="4069516510" sldId="470"/>
        </pc:sldMkLst>
      </pc:sldChg>
      <pc:sldChg chg="del">
        <pc:chgData name="Ani Chitambar" userId="df4feaff14382904" providerId="LiveId" clId="{FBA4BE1C-1986-D14C-81C3-B33C51375DFF}" dt="2019-05-07T17:15:15.325" v="210" actId="2696"/>
        <pc:sldMkLst>
          <pc:docMk/>
          <pc:sldMk cId="95019154" sldId="471"/>
        </pc:sldMkLst>
      </pc:sldChg>
      <pc:sldChg chg="del">
        <pc:chgData name="Ani Chitambar" userId="df4feaff14382904" providerId="LiveId" clId="{FBA4BE1C-1986-D14C-81C3-B33C51375DFF}" dt="2019-05-07T17:15:15.424" v="214" actId="2696"/>
        <pc:sldMkLst>
          <pc:docMk/>
          <pc:sldMk cId="2435617372" sldId="473"/>
        </pc:sldMkLst>
      </pc:sldChg>
      <pc:sldChg chg="del">
        <pc:chgData name="Ani Chitambar" userId="df4feaff14382904" providerId="LiveId" clId="{FBA4BE1C-1986-D14C-81C3-B33C51375DFF}" dt="2019-05-07T17:15:15.180" v="192" actId="2696"/>
        <pc:sldMkLst>
          <pc:docMk/>
          <pc:sldMk cId="1795528753" sldId="475"/>
        </pc:sldMkLst>
      </pc:sldChg>
      <pc:sldChg chg="modSp">
        <pc:chgData name="Ani Chitambar" userId="df4feaff14382904" providerId="LiveId" clId="{FBA4BE1C-1986-D14C-81C3-B33C51375DFF}" dt="2019-05-07T17:13:35.822" v="189" actId="207"/>
        <pc:sldMkLst>
          <pc:docMk/>
          <pc:sldMk cId="3558083527" sldId="476"/>
        </pc:sldMkLst>
        <pc:spChg chg="mod">
          <ac:chgData name="Ani Chitambar" userId="df4feaff14382904" providerId="LiveId" clId="{FBA4BE1C-1986-D14C-81C3-B33C51375DFF}" dt="2019-05-07T15:26:27.981" v="1" actId="113"/>
          <ac:spMkLst>
            <pc:docMk/>
            <pc:sldMk cId="3558083527" sldId="476"/>
            <ac:spMk id="162" creationId="{8DD8FDD7-EDF6-894D-A18F-8E30989E57BE}"/>
          </ac:spMkLst>
        </pc:spChg>
        <pc:spChg chg="mod">
          <ac:chgData name="Ani Chitambar" userId="df4feaff14382904" providerId="LiveId" clId="{FBA4BE1C-1986-D14C-81C3-B33C51375DFF}" dt="2019-05-07T15:27:27.568" v="4" actId="113"/>
          <ac:spMkLst>
            <pc:docMk/>
            <pc:sldMk cId="3558083527" sldId="476"/>
            <ac:spMk id="225" creationId="{FBED2B35-02E3-F744-97E9-936C73227F6A}"/>
          </ac:spMkLst>
        </pc:spChg>
        <pc:spChg chg="mod">
          <ac:chgData name="Ani Chitambar" userId="df4feaff14382904" providerId="LiveId" clId="{FBA4BE1C-1986-D14C-81C3-B33C51375DFF}" dt="2019-05-07T15:27:01.217" v="2" actId="113"/>
          <ac:spMkLst>
            <pc:docMk/>
            <pc:sldMk cId="3558083527" sldId="476"/>
            <ac:spMk id="246" creationId="{69D3AA09-3B82-A14C-9DA4-A42AFFEF6B38}"/>
          </ac:spMkLst>
        </pc:spChg>
        <pc:spChg chg="mod">
          <ac:chgData name="Ani Chitambar" userId="df4feaff14382904" providerId="LiveId" clId="{FBA4BE1C-1986-D14C-81C3-B33C51375DFF}" dt="2019-05-07T15:27:07.534" v="3" actId="113"/>
          <ac:spMkLst>
            <pc:docMk/>
            <pc:sldMk cId="3558083527" sldId="476"/>
            <ac:spMk id="273" creationId="{EC52AC10-B7F0-6C4C-95A7-45FD3A97AFC0}"/>
          </ac:spMkLst>
        </pc:spChg>
        <pc:spChg chg="mod">
          <ac:chgData name="Ani Chitambar" userId="df4feaff14382904" providerId="LiveId" clId="{FBA4BE1C-1986-D14C-81C3-B33C51375DFF}" dt="2019-05-07T17:13:35.822" v="189" actId="207"/>
          <ac:spMkLst>
            <pc:docMk/>
            <pc:sldMk cId="3558083527" sldId="476"/>
            <ac:spMk id="325" creationId="{25A5B95D-A9BB-474E-B3FD-86B8C1E74B89}"/>
          </ac:spMkLst>
        </pc:spChg>
        <pc:spChg chg="mod">
          <ac:chgData name="Ani Chitambar" userId="df4feaff14382904" providerId="LiveId" clId="{FBA4BE1C-1986-D14C-81C3-B33C51375DFF}" dt="2019-05-07T17:11:57.724" v="168" actId="20577"/>
          <ac:spMkLst>
            <pc:docMk/>
            <pc:sldMk cId="3558083527" sldId="476"/>
            <ac:spMk id="538" creationId="{0A1D5650-8359-A943-86D3-6EBF0C8A0F75}"/>
          </ac:spMkLst>
        </pc:spChg>
        <pc:spChg chg="mod">
          <ac:chgData name="Ani Chitambar" userId="df4feaff14382904" providerId="LiveId" clId="{FBA4BE1C-1986-D14C-81C3-B33C51375DFF}" dt="2019-05-07T15:26:19.069" v="0" actId="113"/>
          <ac:spMkLst>
            <pc:docMk/>
            <pc:sldMk cId="3558083527" sldId="476"/>
            <ac:spMk id="582" creationId="{7BFC8F02-02DA-8846-B4F5-B31FB2930CF6}"/>
          </ac:spMkLst>
        </pc:spChg>
        <pc:spChg chg="mod">
          <ac:chgData name="Ani Chitambar" userId="df4feaff14382904" providerId="LiveId" clId="{FBA4BE1C-1986-D14C-81C3-B33C51375DFF}" dt="2019-05-07T15:27:39.105" v="5" actId="113"/>
          <ac:spMkLst>
            <pc:docMk/>
            <pc:sldMk cId="3558083527" sldId="476"/>
            <ac:spMk id="752" creationId="{AE5393D8-AA6C-BA49-8F92-400D2A00FB89}"/>
          </ac:spMkLst>
        </pc:spChg>
        <pc:spChg chg="mod">
          <ac:chgData name="Ani Chitambar" userId="df4feaff14382904" providerId="LiveId" clId="{FBA4BE1C-1986-D14C-81C3-B33C51375DFF}" dt="2019-05-07T15:28:07.149" v="7" actId="113"/>
          <ac:spMkLst>
            <pc:docMk/>
            <pc:sldMk cId="3558083527" sldId="476"/>
            <ac:spMk id="784" creationId="{25327C14-1378-1D48-989D-65145DFFBC89}"/>
          </ac:spMkLst>
        </pc:spChg>
      </pc:sldChg>
      <pc:sldChg chg="del">
        <pc:chgData name="Ani Chitambar" userId="df4feaff14382904" providerId="LiveId" clId="{FBA4BE1C-1986-D14C-81C3-B33C51375DFF}" dt="2019-05-07T17:04:47.022" v="83" actId="2696"/>
        <pc:sldMkLst>
          <pc:docMk/>
          <pc:sldMk cId="6955713" sldId="478"/>
        </pc:sldMkLst>
      </pc:sldChg>
      <pc:sldChg chg="addSp delSp modSp add">
        <pc:chgData name="Ani Chitambar" userId="df4feaff14382904" providerId="LiveId" clId="{FBA4BE1C-1986-D14C-81C3-B33C51375DFF}" dt="2019-05-07T17:18:51.535" v="258" actId="2710"/>
        <pc:sldMkLst>
          <pc:docMk/>
          <pc:sldMk cId="4163141553" sldId="479"/>
        </pc:sldMkLst>
        <pc:spChg chg="mod">
          <ac:chgData name="Ani Chitambar" userId="df4feaff14382904" providerId="LiveId" clId="{FBA4BE1C-1986-D14C-81C3-B33C51375DFF}" dt="2019-05-07T17:09:48.901" v="145" actId="20577"/>
          <ac:spMkLst>
            <pc:docMk/>
            <pc:sldMk cId="4163141553" sldId="479"/>
            <ac:spMk id="2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5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6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7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8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9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10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11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12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13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14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15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16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17" creationId="{00000000-0000-0000-0000-000000000000}"/>
          </ac:spMkLst>
        </pc:spChg>
        <pc:spChg chg="del">
          <ac:chgData name="Ani Chitambar" userId="df4feaff14382904" providerId="LiveId" clId="{FBA4BE1C-1986-D14C-81C3-B33C51375DFF}" dt="2019-05-07T16:11:52.731" v="20" actId="478"/>
          <ac:spMkLst>
            <pc:docMk/>
            <pc:sldMk cId="4163141553" sldId="479"/>
            <ac:spMk id="18" creationId="{00000000-0000-0000-0000-000000000000}"/>
          </ac:spMkLst>
        </pc:spChg>
        <pc:graphicFrameChg chg="add del">
          <ac:chgData name="Ani Chitambar" userId="df4feaff14382904" providerId="LiveId" clId="{FBA4BE1C-1986-D14C-81C3-B33C51375DFF}" dt="2019-05-07T16:12:10.991" v="22"/>
          <ac:graphicFrameMkLst>
            <pc:docMk/>
            <pc:sldMk cId="4163141553" sldId="479"/>
            <ac:graphicFrameMk id="3" creationId="{8A0B6E1E-6F66-BC4E-901D-FF4C95B58361}"/>
          </ac:graphicFrameMkLst>
        </pc:graphicFrameChg>
        <pc:graphicFrameChg chg="add del">
          <ac:chgData name="Ani Chitambar" userId="df4feaff14382904" providerId="LiveId" clId="{FBA4BE1C-1986-D14C-81C3-B33C51375DFF}" dt="2019-05-07T16:12:15.462" v="24"/>
          <ac:graphicFrameMkLst>
            <pc:docMk/>
            <pc:sldMk cId="4163141553" sldId="479"/>
            <ac:graphicFrameMk id="19" creationId="{EDD9620C-11DD-BB4A-AABC-E3EC2C25706F}"/>
          </ac:graphicFrameMkLst>
        </pc:graphicFrameChg>
        <pc:graphicFrameChg chg="add mod modGraphic">
          <ac:chgData name="Ani Chitambar" userId="df4feaff14382904" providerId="LiveId" clId="{FBA4BE1C-1986-D14C-81C3-B33C51375DFF}" dt="2019-05-07T17:18:51.535" v="258" actId="2710"/>
          <ac:graphicFrameMkLst>
            <pc:docMk/>
            <pc:sldMk cId="4163141553" sldId="479"/>
            <ac:graphicFrameMk id="20" creationId="{4CC676C6-BA37-7F46-8AF2-0301531B3230}"/>
          </ac:graphicFrameMkLst>
        </pc:graphicFrameChg>
      </pc:sldChg>
      <pc:sldChg chg="add del">
        <pc:chgData name="Ani Chitambar" userId="df4feaff14382904" providerId="LiveId" clId="{FBA4BE1C-1986-D14C-81C3-B33C51375DFF}" dt="2019-05-07T17:15:15.149" v="191" actId="2696"/>
        <pc:sldMkLst>
          <pc:docMk/>
          <pc:sldMk cId="316414173" sldId="480"/>
        </pc:sldMkLst>
      </pc:sldChg>
      <pc:sldMasterChg chg="delSldLayout">
        <pc:chgData name="Ani Chitambar" userId="df4feaff14382904" providerId="LiveId" clId="{FBA4BE1C-1986-D14C-81C3-B33C51375DFF}" dt="2019-05-07T17:15:15.381" v="213" actId="2696"/>
        <pc:sldMasterMkLst>
          <pc:docMk/>
          <pc:sldMasterMk cId="824581161" sldId="2147483861"/>
        </pc:sldMasterMkLst>
        <pc:sldLayoutChg chg="del">
          <pc:chgData name="Ani Chitambar" userId="df4feaff14382904" providerId="LiveId" clId="{FBA4BE1C-1986-D14C-81C3-B33C51375DFF}" dt="2019-05-07T17:15:15.381" v="213" actId="2696"/>
          <pc:sldLayoutMkLst>
            <pc:docMk/>
            <pc:sldMasterMk cId="824581161" sldId="2147483861"/>
            <pc:sldLayoutMk cId="1085357168" sldId="2147483897"/>
          </pc:sldLayoutMkLst>
        </pc:sldLayoutChg>
      </pc:sldMasterChg>
      <pc:sldMasterChg chg="del delSldLayout">
        <pc:chgData name="Ani Chitambar" userId="df4feaff14382904" providerId="LiveId" clId="{FBA4BE1C-1986-D14C-81C3-B33C51375DFF}" dt="2019-05-07T17:15:15.191" v="204" actId="2696"/>
        <pc:sldMasterMkLst>
          <pc:docMk/>
          <pc:sldMasterMk cId="3797709210" sldId="2147483873"/>
        </pc:sldMasterMkLst>
        <pc:sldLayoutChg chg="del">
          <pc:chgData name="Ani Chitambar" userId="df4feaff14382904" providerId="LiveId" clId="{FBA4BE1C-1986-D14C-81C3-B33C51375DFF}" dt="2019-05-07T17:15:15.182" v="193" actId="2696"/>
          <pc:sldLayoutMkLst>
            <pc:docMk/>
            <pc:sldMasterMk cId="3797709210" sldId="2147483873"/>
            <pc:sldLayoutMk cId="2799364588" sldId="2147483874"/>
          </pc:sldLayoutMkLst>
        </pc:sldLayoutChg>
        <pc:sldLayoutChg chg="del">
          <pc:chgData name="Ani Chitambar" userId="df4feaff14382904" providerId="LiveId" clId="{FBA4BE1C-1986-D14C-81C3-B33C51375DFF}" dt="2019-05-07T17:15:15.183" v="194" actId="2696"/>
          <pc:sldLayoutMkLst>
            <pc:docMk/>
            <pc:sldMasterMk cId="3797709210" sldId="2147483873"/>
            <pc:sldLayoutMk cId="2583594032" sldId="2147483875"/>
          </pc:sldLayoutMkLst>
        </pc:sldLayoutChg>
        <pc:sldLayoutChg chg="del">
          <pc:chgData name="Ani Chitambar" userId="df4feaff14382904" providerId="LiveId" clId="{FBA4BE1C-1986-D14C-81C3-B33C51375DFF}" dt="2019-05-07T17:15:15.184" v="195" actId="2696"/>
          <pc:sldLayoutMkLst>
            <pc:docMk/>
            <pc:sldMasterMk cId="3797709210" sldId="2147483873"/>
            <pc:sldLayoutMk cId="287428215" sldId="2147483876"/>
          </pc:sldLayoutMkLst>
        </pc:sldLayoutChg>
        <pc:sldLayoutChg chg="del">
          <pc:chgData name="Ani Chitambar" userId="df4feaff14382904" providerId="LiveId" clId="{FBA4BE1C-1986-D14C-81C3-B33C51375DFF}" dt="2019-05-07T17:15:15.185" v="196" actId="2696"/>
          <pc:sldLayoutMkLst>
            <pc:docMk/>
            <pc:sldMasterMk cId="3797709210" sldId="2147483873"/>
            <pc:sldLayoutMk cId="3930329313" sldId="2147483877"/>
          </pc:sldLayoutMkLst>
        </pc:sldLayoutChg>
        <pc:sldLayoutChg chg="del">
          <pc:chgData name="Ani Chitambar" userId="df4feaff14382904" providerId="LiveId" clId="{FBA4BE1C-1986-D14C-81C3-B33C51375DFF}" dt="2019-05-07T17:15:15.185" v="197" actId="2696"/>
          <pc:sldLayoutMkLst>
            <pc:docMk/>
            <pc:sldMasterMk cId="3797709210" sldId="2147483873"/>
            <pc:sldLayoutMk cId="595365250" sldId="2147483878"/>
          </pc:sldLayoutMkLst>
        </pc:sldLayoutChg>
        <pc:sldLayoutChg chg="del">
          <pc:chgData name="Ani Chitambar" userId="df4feaff14382904" providerId="LiveId" clId="{FBA4BE1C-1986-D14C-81C3-B33C51375DFF}" dt="2019-05-07T17:15:15.186" v="198" actId="2696"/>
          <pc:sldLayoutMkLst>
            <pc:docMk/>
            <pc:sldMasterMk cId="3797709210" sldId="2147483873"/>
            <pc:sldLayoutMk cId="742415100" sldId="2147483879"/>
          </pc:sldLayoutMkLst>
        </pc:sldLayoutChg>
        <pc:sldLayoutChg chg="del">
          <pc:chgData name="Ani Chitambar" userId="df4feaff14382904" providerId="LiveId" clId="{FBA4BE1C-1986-D14C-81C3-B33C51375DFF}" dt="2019-05-07T17:15:15.187" v="199" actId="2696"/>
          <pc:sldLayoutMkLst>
            <pc:docMk/>
            <pc:sldMasterMk cId="3797709210" sldId="2147483873"/>
            <pc:sldLayoutMk cId="1808917357" sldId="2147483880"/>
          </pc:sldLayoutMkLst>
        </pc:sldLayoutChg>
        <pc:sldLayoutChg chg="del">
          <pc:chgData name="Ani Chitambar" userId="df4feaff14382904" providerId="LiveId" clId="{FBA4BE1C-1986-D14C-81C3-B33C51375DFF}" dt="2019-05-07T17:15:15.187" v="200" actId="2696"/>
          <pc:sldLayoutMkLst>
            <pc:docMk/>
            <pc:sldMasterMk cId="3797709210" sldId="2147483873"/>
            <pc:sldLayoutMk cId="84460137" sldId="2147483881"/>
          </pc:sldLayoutMkLst>
        </pc:sldLayoutChg>
        <pc:sldLayoutChg chg="del">
          <pc:chgData name="Ani Chitambar" userId="df4feaff14382904" providerId="LiveId" clId="{FBA4BE1C-1986-D14C-81C3-B33C51375DFF}" dt="2019-05-07T17:15:15.188" v="201" actId="2696"/>
          <pc:sldLayoutMkLst>
            <pc:docMk/>
            <pc:sldMasterMk cId="3797709210" sldId="2147483873"/>
            <pc:sldLayoutMk cId="2840568889" sldId="2147483882"/>
          </pc:sldLayoutMkLst>
        </pc:sldLayoutChg>
        <pc:sldLayoutChg chg="del">
          <pc:chgData name="Ani Chitambar" userId="df4feaff14382904" providerId="LiveId" clId="{FBA4BE1C-1986-D14C-81C3-B33C51375DFF}" dt="2019-05-07T17:15:15.189" v="202" actId="2696"/>
          <pc:sldLayoutMkLst>
            <pc:docMk/>
            <pc:sldMasterMk cId="3797709210" sldId="2147483873"/>
            <pc:sldLayoutMk cId="3054725660" sldId="2147483883"/>
          </pc:sldLayoutMkLst>
        </pc:sldLayoutChg>
        <pc:sldLayoutChg chg="del">
          <pc:chgData name="Ani Chitambar" userId="df4feaff14382904" providerId="LiveId" clId="{FBA4BE1C-1986-D14C-81C3-B33C51375DFF}" dt="2019-05-07T17:15:15.190" v="203" actId="2696"/>
          <pc:sldLayoutMkLst>
            <pc:docMk/>
            <pc:sldMasterMk cId="3797709210" sldId="2147483873"/>
            <pc:sldLayoutMk cId="3264853199" sldId="2147483884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Endpoints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Water</c:v>
                </c:pt>
                <c:pt idx="1">
                  <c:v>Gas</c:v>
                </c:pt>
                <c:pt idx="2">
                  <c:v>Electric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1050000</c:v>
                </c:pt>
                <c:pt idx="1">
                  <c:v>650000</c:v>
                </c:pt>
                <c:pt idx="2">
                  <c:v>780000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10066824"/>
        <c:axId val="410063296"/>
      </c:barChart>
      <c:catAx>
        <c:axId val="410066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63296"/>
        <c:crosses val="autoZero"/>
        <c:auto val="1"/>
        <c:lblAlgn val="ctr"/>
        <c:lblOffset val="100"/>
        <c:noMultiLvlLbl val="0"/>
      </c:catAx>
      <c:valAx>
        <c:axId val="410063296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410066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Products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SA</c:v>
                </c:pt>
                <c:pt idx="1">
                  <c:v>Portal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550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SA Enhanced</c:v>
                </c:pt>
                <c:pt idx="1">
                  <c:v>SA Essential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375</c:v>
                </c:pt>
                <c:pt idx="1">
                  <c:v>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E2142-8310-5C4B-8DAA-924667C694BF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E32C-7160-FD44-A564-463931A37D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73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BAC39-B150-0E40-9310-2632AB3BFCB3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685800"/>
            <a:ext cx="5457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3A5F2-2DF9-1D48-A4E2-5D75BCCC5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33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A5F2-2DF9-1D48-A4E2-5D75BCCC51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5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ell Gossett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lue-aqua tit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" y="936695"/>
            <a:ext cx="17465673" cy="573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rgbClr val="53565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53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ell Gossett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985119"/>
            <a:ext cx="17463853" cy="9986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9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 (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269815" y="2560323"/>
            <a:ext cx="6549628" cy="604619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5300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69817" y="2560318"/>
            <a:ext cx="6549628" cy="750539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6194104" y="6310388"/>
            <a:ext cx="7506419" cy="3033"/>
          </a:xfrm>
          <a:prstGeom prst="line">
            <a:avLst/>
          </a:prstGeom>
          <a:ln w="15875" cap="flat" cmpd="sng" algn="ctr">
            <a:solidFill>
              <a:srgbClr val="5356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9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 (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696" y="4945073"/>
            <a:ext cx="6112986" cy="51206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63697" y="2560318"/>
            <a:ext cx="16155749" cy="2194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422913" y="4945075"/>
            <a:ext cx="9396533" cy="512064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3697" y="4754880"/>
            <a:ext cx="16155749" cy="14515"/>
          </a:xfrm>
          <a:prstGeom prst="line">
            <a:avLst/>
          </a:prstGeom>
          <a:ln w="15875" cap="flat" cmpd="sng" algn="ctr">
            <a:solidFill>
              <a:srgbClr val="5356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54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 (titl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2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ell Gos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" y="575"/>
            <a:ext cx="17463853" cy="10971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6" y="4023362"/>
            <a:ext cx="14845824" cy="2179319"/>
          </a:xfrm>
        </p:spPr>
        <p:txBody>
          <a:bodyPr vert="horz" lIns="0" tIns="45720" rIns="0" bIns="45720" rtlCol="0" anchor="t" anchorCtr="0">
            <a:noAutofit/>
          </a:bodyPr>
          <a:lstStyle>
            <a:lvl1pPr>
              <a:lnSpc>
                <a:spcPts val="6500"/>
              </a:lnSpc>
              <a:defRPr lang="en-US" sz="4600" b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96" y="454602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2 column) - Sensu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69817" y="2560318"/>
            <a:ext cx="6549628" cy="750539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194104" y="6310388"/>
            <a:ext cx="7506419" cy="3033"/>
          </a:xfrm>
          <a:prstGeom prst="line">
            <a:avLst/>
          </a:prstGeom>
          <a:ln w="15875" cap="flat" cmpd="sng" algn="ctr">
            <a:solidFill>
              <a:srgbClr val="5356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7004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210" y="1795780"/>
            <a:ext cx="13099256" cy="3820160"/>
          </a:xfrm>
        </p:spPr>
        <p:txBody>
          <a:bodyPr anchor="b"/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210" y="5763260"/>
            <a:ext cx="13099256" cy="2649220"/>
          </a:xfrm>
        </p:spPr>
        <p:txBody>
          <a:bodyPr/>
          <a:lstStyle>
            <a:lvl1pPr marL="0" indent="0" algn="ctr">
              <a:buNone/>
              <a:defRPr sz="2000"/>
            </a:lvl1pPr>
            <a:lvl2pPr marL="375024" indent="0" algn="ctr">
              <a:buNone/>
              <a:defRPr sz="1600"/>
            </a:lvl2pPr>
            <a:lvl3pPr marL="750048" indent="0" algn="ctr">
              <a:buNone/>
              <a:defRPr sz="1500"/>
            </a:lvl3pPr>
            <a:lvl4pPr marL="1125072" indent="0" algn="ctr">
              <a:buNone/>
              <a:defRPr sz="1300"/>
            </a:lvl4pPr>
            <a:lvl5pPr marL="1500096" indent="0" algn="ctr">
              <a:buNone/>
              <a:defRPr sz="1300"/>
            </a:lvl5pPr>
            <a:lvl6pPr marL="1875119" indent="0" algn="ctr">
              <a:buNone/>
              <a:defRPr sz="1300"/>
            </a:lvl6pPr>
            <a:lvl7pPr marL="2250143" indent="0" algn="ctr">
              <a:buNone/>
              <a:defRPr sz="1300"/>
            </a:lvl7pPr>
            <a:lvl8pPr marL="2625167" indent="0" algn="ctr">
              <a:buNone/>
              <a:defRPr sz="1300"/>
            </a:lvl8pPr>
            <a:lvl9pPr marL="3000192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0766" y="10170163"/>
            <a:ext cx="3929777" cy="584201"/>
          </a:xfrm>
          <a:prstGeom prst="rect">
            <a:avLst/>
          </a:prstGeom>
        </p:spPr>
        <p:txBody>
          <a:bodyPr/>
          <a:lstStyle/>
          <a:p>
            <a:fld id="{A9F391B8-60AF-1840-8086-3C19502EA1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5506" y="10170163"/>
            <a:ext cx="5894665" cy="58420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219-C54A-FD49-AE9D-6651E47072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82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90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" y="575"/>
            <a:ext cx="17463853" cy="10971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6" y="4023362"/>
            <a:ext cx="14845824" cy="2179319"/>
          </a:xfrm>
        </p:spPr>
        <p:txBody>
          <a:bodyPr vert="horz" lIns="0" tIns="45720" rIns="0" bIns="45720" rtlCol="0" anchor="t" anchorCtr="0">
            <a:noAutofit/>
          </a:bodyPr>
          <a:lstStyle>
            <a:lvl1pPr>
              <a:lnSpc>
                <a:spcPts val="6500"/>
              </a:lnSpc>
              <a:defRPr lang="en-US" sz="4600" b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96" y="454602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37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Sensu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6354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21729" y="9666182"/>
            <a:ext cx="1306400" cy="584201"/>
          </a:xfrm>
          <a:prstGeom prst="rect">
            <a:avLst/>
          </a:prstGeom>
        </p:spPr>
        <p:txBody>
          <a:bodyPr/>
          <a:lstStyle/>
          <a:p>
            <a:fld id="{FF38D0A1-4520-4F0A-9CF0-44CBB15C918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325" y="9666182"/>
            <a:ext cx="9021657" cy="584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6071-00E4-46CA-AD1F-3379BA3E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Sensu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lue-aqua 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" y="936695"/>
            <a:ext cx="17465673" cy="573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rgbClr val="53565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53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6664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ensu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0969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photo) - Sensu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269815" y="2560323"/>
            <a:ext cx="6549628" cy="604619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55579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2 column) - Sensu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69817" y="2560318"/>
            <a:ext cx="6549628" cy="750539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194104" y="6310388"/>
            <a:ext cx="7506419" cy="3033"/>
          </a:xfrm>
          <a:prstGeom prst="line">
            <a:avLst/>
          </a:prstGeom>
          <a:ln w="15875" cap="flat" cmpd="sng" algn="ctr">
            <a:solidFill>
              <a:srgbClr val="5356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5231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chart) - Sensu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696" y="4945073"/>
            <a:ext cx="6112986" cy="51206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63697" y="2560318"/>
            <a:ext cx="16155749" cy="2194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422913" y="4945075"/>
            <a:ext cx="9396533" cy="512064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63697" y="4754880"/>
            <a:ext cx="16155749" cy="14515"/>
          </a:xfrm>
          <a:prstGeom prst="line">
            <a:avLst/>
          </a:prstGeom>
          <a:ln w="15875" cap="flat" cmpd="sng" algn="ctr">
            <a:solidFill>
              <a:srgbClr val="5356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71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itle only) - Sensu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8417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Sensu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lue-aqua divi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" y="577"/>
            <a:ext cx="17463855" cy="10971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6" y="4023362"/>
            <a:ext cx="14845824" cy="2179319"/>
          </a:xfrm>
        </p:spPr>
        <p:txBody>
          <a:bodyPr vert="horz" lIns="0" tIns="45720" rIns="0" bIns="45720" rtlCol="0" anchor="t" anchorCtr="0">
            <a:noAutofit/>
          </a:bodyPr>
          <a:lstStyle>
            <a:lvl1pPr>
              <a:lnSpc>
                <a:spcPts val="6500"/>
              </a:lnSpc>
              <a:defRPr lang="en-US" sz="4600" b="0" dirty="0">
                <a:solidFill>
                  <a:srgbClr val="53565A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96" y="454602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74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 (photo)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269815" y="2560323"/>
            <a:ext cx="6549628" cy="604619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530065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Bell Gossett (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269815" y="2560323"/>
            <a:ext cx="6549628" cy="604619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465973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21729" y="9666182"/>
            <a:ext cx="1306400" cy="584201"/>
          </a:xfrm>
          <a:prstGeom prst="rect">
            <a:avLst/>
          </a:prstGeom>
        </p:spPr>
        <p:txBody>
          <a:bodyPr/>
          <a:lstStyle/>
          <a:p>
            <a:fld id="{FF38D0A1-4520-4F0A-9CF0-44CBB15C918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325" y="9666182"/>
            <a:ext cx="9021657" cy="584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6071-00E4-46CA-AD1F-3379BA3E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Bell Gos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6583678"/>
            <a:ext cx="17465675" cy="4389120"/>
          </a:xfrm>
          <a:solidFill>
            <a:srgbClr val="61ACC9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986336"/>
            <a:ext cx="17465660" cy="5657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4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210" y="1795780"/>
            <a:ext cx="13099256" cy="3820160"/>
          </a:xfrm>
        </p:spPr>
        <p:txBody>
          <a:bodyPr anchor="b"/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210" y="5763260"/>
            <a:ext cx="13099256" cy="2649220"/>
          </a:xfrm>
        </p:spPr>
        <p:txBody>
          <a:bodyPr/>
          <a:lstStyle>
            <a:lvl1pPr marL="0" indent="0" algn="ctr">
              <a:buNone/>
              <a:defRPr sz="2000"/>
            </a:lvl1pPr>
            <a:lvl2pPr marL="375024" indent="0" algn="ctr">
              <a:buNone/>
              <a:defRPr sz="1600"/>
            </a:lvl2pPr>
            <a:lvl3pPr marL="750048" indent="0" algn="ctr">
              <a:buNone/>
              <a:defRPr sz="1500"/>
            </a:lvl3pPr>
            <a:lvl4pPr marL="1125072" indent="0" algn="ctr">
              <a:buNone/>
              <a:defRPr sz="1300"/>
            </a:lvl4pPr>
            <a:lvl5pPr marL="1500096" indent="0" algn="ctr">
              <a:buNone/>
              <a:defRPr sz="1300"/>
            </a:lvl5pPr>
            <a:lvl6pPr marL="1875119" indent="0" algn="ctr">
              <a:buNone/>
              <a:defRPr sz="1300"/>
            </a:lvl6pPr>
            <a:lvl7pPr marL="2250143" indent="0" algn="ctr">
              <a:buNone/>
              <a:defRPr sz="1300"/>
            </a:lvl7pPr>
            <a:lvl8pPr marL="2625167" indent="0" algn="ctr">
              <a:buNone/>
              <a:defRPr sz="1300"/>
            </a:lvl8pPr>
            <a:lvl9pPr marL="3000192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0766" y="10170163"/>
            <a:ext cx="3929777" cy="584201"/>
          </a:xfrm>
          <a:prstGeom prst="rect">
            <a:avLst/>
          </a:prstGeom>
        </p:spPr>
        <p:txBody>
          <a:bodyPr/>
          <a:lstStyle/>
          <a:p>
            <a:fld id="{A9F391B8-60AF-1840-8086-3C19502EA14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5506" y="10170163"/>
            <a:ext cx="5894665" cy="58420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219-C54A-FD49-AE9D-6651E47072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06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9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" y="575"/>
            <a:ext cx="17463853" cy="10971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6" y="4023362"/>
            <a:ext cx="14845824" cy="2179319"/>
          </a:xfrm>
        </p:spPr>
        <p:txBody>
          <a:bodyPr vert="horz" lIns="0" tIns="45720" rIns="0" bIns="45720" rtlCol="0" anchor="t" anchorCtr="0">
            <a:noAutofit/>
          </a:bodyPr>
          <a:lstStyle>
            <a:lvl1pPr>
              <a:lnSpc>
                <a:spcPts val="6500"/>
              </a:lnSpc>
              <a:defRPr lang="en-US" sz="4600" b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96" y="454602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7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985119"/>
            <a:ext cx="17463853" cy="9986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64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Extern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6583678"/>
            <a:ext cx="17465675" cy="4389120"/>
          </a:xfrm>
          <a:solidFill>
            <a:srgbClr val="61ACC9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986336"/>
            <a:ext cx="17465660" cy="5657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08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Externa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" y="6583678"/>
            <a:ext cx="6698906" cy="4389120"/>
          </a:xfrm>
          <a:solidFill>
            <a:srgbClr val="61ACC9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698914" y="6583678"/>
            <a:ext cx="10766769" cy="4389120"/>
          </a:xfrm>
          <a:solidFill>
            <a:srgbClr val="61ACC9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986336"/>
            <a:ext cx="17465660" cy="565708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617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 (2 column)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69817" y="2560318"/>
            <a:ext cx="6549628" cy="750539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6194104" y="6310388"/>
            <a:ext cx="7506419" cy="3033"/>
          </a:xfrm>
          <a:prstGeom prst="line">
            <a:avLst/>
          </a:prstGeom>
          <a:ln w="15875" cap="flat" cmpd="sng" algn="ctr">
            <a:solidFill>
              <a:srgbClr val="5356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93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photo)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269815" y="2560323"/>
            <a:ext cx="6549628" cy="604619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13674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 column)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3703" y="2560320"/>
            <a:ext cx="8960489" cy="7505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69817" y="2560318"/>
            <a:ext cx="6549628" cy="750539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6194104" y="6310388"/>
            <a:ext cx="7506419" cy="3033"/>
          </a:xfrm>
          <a:prstGeom prst="line">
            <a:avLst/>
          </a:prstGeom>
          <a:ln w="15875" cap="flat" cmpd="sng" algn="ctr">
            <a:solidFill>
              <a:srgbClr val="5356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30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chart)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696" y="4945073"/>
            <a:ext cx="6112986" cy="51206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63697" y="2560318"/>
            <a:ext cx="16155749" cy="2194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422913" y="4945075"/>
            <a:ext cx="9396533" cy="512064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3697" y="4754880"/>
            <a:ext cx="16155749" cy="14515"/>
          </a:xfrm>
          <a:prstGeom prst="line">
            <a:avLst/>
          </a:prstGeom>
          <a:ln w="15875" cap="flat" cmpd="sng" algn="ctr">
            <a:solidFill>
              <a:srgbClr val="5356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66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itle only)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24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" y="575"/>
            <a:ext cx="17463853" cy="10971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6" y="4023362"/>
            <a:ext cx="14845824" cy="2179319"/>
          </a:xfrm>
        </p:spPr>
        <p:txBody>
          <a:bodyPr vert="horz" lIns="0" tIns="45720" rIns="0" bIns="45720" rtlCol="0" anchor="t" anchorCtr="0">
            <a:noAutofit/>
          </a:bodyPr>
          <a:lstStyle>
            <a:lvl1pPr>
              <a:lnSpc>
                <a:spcPts val="6500"/>
              </a:lnSpc>
              <a:defRPr lang="en-US" sz="4600" b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96" y="454602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83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Bell Gos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6583678"/>
            <a:ext cx="17465675" cy="4389120"/>
          </a:xfrm>
          <a:solidFill>
            <a:srgbClr val="61ACC9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986336"/>
            <a:ext cx="17465660" cy="5657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 (chart)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696" y="4945073"/>
            <a:ext cx="6112986" cy="51206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63697" y="2560318"/>
            <a:ext cx="16155749" cy="2194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422913" y="4945075"/>
            <a:ext cx="9396533" cy="512064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3697" y="4754880"/>
            <a:ext cx="16155749" cy="14515"/>
          </a:xfrm>
          <a:prstGeom prst="line">
            <a:avLst/>
          </a:prstGeom>
          <a:ln w="15875" cap="flat" cmpd="sng" algn="ctr">
            <a:solidFill>
              <a:srgbClr val="5356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5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ell Gossett (title only)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ell Gossett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lue-aqua divi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" y="577"/>
            <a:ext cx="17463855" cy="10971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6" y="4023362"/>
            <a:ext cx="14845824" cy="2179319"/>
          </a:xfrm>
        </p:spPr>
        <p:txBody>
          <a:bodyPr vert="horz" lIns="0" tIns="45720" rIns="0" bIns="45720" rtlCol="0" anchor="t" anchorCtr="0">
            <a:noAutofit/>
          </a:bodyPr>
          <a:lstStyle>
            <a:lvl1pPr>
              <a:lnSpc>
                <a:spcPts val="6500"/>
              </a:lnSpc>
              <a:defRPr lang="en-US" sz="4600" b="0" dirty="0">
                <a:solidFill>
                  <a:srgbClr val="53565A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96" y="454602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ell Gos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6583678"/>
            <a:ext cx="17465675" cy="4389120"/>
          </a:xfrm>
          <a:solidFill>
            <a:srgbClr val="61ACC9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986336"/>
            <a:ext cx="17465660" cy="5657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ell Gossett (2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" y="6583678"/>
            <a:ext cx="6698906" cy="4389120"/>
          </a:xfrm>
          <a:solidFill>
            <a:srgbClr val="61ACC9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698914" y="6583678"/>
            <a:ext cx="10766769" cy="4389120"/>
          </a:xfrm>
          <a:solidFill>
            <a:srgbClr val="61ACC9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986336"/>
            <a:ext cx="17465660" cy="565708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4845824" cy="2352041"/>
          </a:xfrm>
        </p:spPr>
        <p:txBody>
          <a:bodyPr/>
          <a:lstStyle>
            <a:lvl1pPr>
              <a:lnSpc>
                <a:spcPts val="5000"/>
              </a:lnSpc>
              <a:defRPr sz="4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3696" y="5998464"/>
            <a:ext cx="8069142" cy="675247"/>
          </a:xfrm>
        </p:spPr>
        <p:txBody>
          <a:bodyPr/>
          <a:lstStyle>
            <a:lvl1pPr marL="0" indent="0" algn="l">
              <a:buNone/>
              <a:defRPr sz="1400" cap="all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11"/>
          </p:nvPr>
        </p:nvSpPr>
        <p:spPr>
          <a:xfrm>
            <a:off x="663696" y="375533"/>
            <a:ext cx="6064470" cy="62484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477" y="454764"/>
            <a:ext cx="345820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lue-aqua content header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" y="2"/>
            <a:ext cx="17465675" cy="24231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703" y="2"/>
            <a:ext cx="12470215" cy="1582059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697" y="2560320"/>
            <a:ext cx="16155749" cy="75053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696" y="10247087"/>
            <a:ext cx="1365906" cy="72571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0159" y="10136226"/>
            <a:ext cx="1698466" cy="6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</p:sldLayoutIdLst>
  <p:hf hdr="0" ftr="0" dt="0"/>
  <p:txStyles>
    <p:titleStyle>
      <a:lvl1pPr algn="l" defTabSz="457200" rtl="0" eaLnBrk="1" latinLnBrk="0" hangingPunct="1">
        <a:lnSpc>
          <a:spcPts val="2900"/>
        </a:lnSpc>
        <a:spcBef>
          <a:spcPct val="0"/>
        </a:spcBef>
        <a:buNone/>
        <a:defRPr sz="2800" b="0" kern="1200">
          <a:solidFill>
            <a:srgbClr val="53565A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Arial"/>
        <a:buNone/>
        <a:defRPr sz="2200" b="0" i="0" kern="1200" cap="none">
          <a:solidFill>
            <a:schemeClr val="tx1"/>
          </a:solidFill>
          <a:latin typeface="Arial"/>
          <a:ea typeface="+mn-ea"/>
          <a:cs typeface="Arial"/>
        </a:defRPr>
      </a:lvl1pPr>
      <a:lvl2pPr marL="137160" indent="-137160" algn="l" defTabSz="4572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SzPct val="10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274320" indent="-137160" algn="l" defTabSz="457200" rtl="0" eaLnBrk="1" latinLnBrk="0" hangingPunct="1">
        <a:spcBef>
          <a:spcPts val="0"/>
        </a:spcBef>
        <a:spcAft>
          <a:spcPts val="400"/>
        </a:spcAft>
        <a:buFont typeface="Lucida Grande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411480" indent="-137160" algn="l" defTabSz="457200" rtl="0" eaLnBrk="1" latinLnBrk="0" hangingPunct="1">
        <a:spcBef>
          <a:spcPts val="0"/>
        </a:spcBef>
        <a:spcAft>
          <a:spcPts val="400"/>
        </a:spcAft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548640" indent="-137160" algn="l" defTabSz="457200" rtl="0" eaLnBrk="1" latinLnBrk="0" hangingPunct="1">
        <a:spcBef>
          <a:spcPts val="0"/>
        </a:spcBef>
        <a:spcAft>
          <a:spcPts val="400"/>
        </a:spcAft>
        <a:buFont typeface="Lucida Grande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4271"/>
            <a:ext cx="17463845" cy="23991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703" y="2"/>
            <a:ext cx="12470215" cy="1582059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697" y="2560320"/>
            <a:ext cx="16155749" cy="75053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696" y="10247087"/>
            <a:ext cx="1365906" cy="72571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0986" y="10136226"/>
            <a:ext cx="1698466" cy="6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47" r:id="rId10"/>
    <p:sldLayoutId id="2147483885" r:id="rId11"/>
    <p:sldLayoutId id="2147483888" r:id="rId12"/>
    <p:sldLayoutId id="2147483889" r:id="rId13"/>
    <p:sldLayoutId id="2147483890" r:id="rId14"/>
    <p:sldLayoutId id="2147483895" r:id="rId15"/>
  </p:sldLayoutIdLst>
  <p:hf hdr="0" ftr="0" dt="0"/>
  <p:txStyles>
    <p:titleStyle>
      <a:lvl1pPr algn="l" defTabSz="457200" rtl="0" eaLnBrk="1" latinLnBrk="0" hangingPunct="1">
        <a:lnSpc>
          <a:spcPts val="2900"/>
        </a:lnSpc>
        <a:spcBef>
          <a:spcPct val="0"/>
        </a:spcBef>
        <a:buNone/>
        <a:defRPr sz="2800" b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Arial"/>
        <a:buNone/>
        <a:defRPr sz="2200" b="0" i="0" kern="1200" cap="none">
          <a:solidFill>
            <a:schemeClr val="tx1"/>
          </a:solidFill>
          <a:latin typeface="Arial"/>
          <a:ea typeface="+mn-ea"/>
          <a:cs typeface="Arial"/>
        </a:defRPr>
      </a:lvl1pPr>
      <a:lvl2pPr marL="137160" indent="-137160" algn="l" defTabSz="4572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SzPct val="10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274320" indent="-137160" algn="l" defTabSz="457200" rtl="0" eaLnBrk="1" latinLnBrk="0" hangingPunct="1">
        <a:spcBef>
          <a:spcPts val="0"/>
        </a:spcBef>
        <a:spcAft>
          <a:spcPts val="400"/>
        </a:spcAft>
        <a:buFont typeface="Lucida Grande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411480" indent="-137160" algn="l" defTabSz="457200" rtl="0" eaLnBrk="1" latinLnBrk="0" hangingPunct="1">
        <a:spcBef>
          <a:spcPts val="0"/>
        </a:spcBef>
        <a:spcAft>
          <a:spcPts val="400"/>
        </a:spcAft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548640" indent="-137160" algn="l" defTabSz="457200" rtl="0" eaLnBrk="1" latinLnBrk="0" hangingPunct="1">
        <a:spcBef>
          <a:spcPts val="0"/>
        </a:spcBef>
        <a:spcAft>
          <a:spcPts val="400"/>
        </a:spcAft>
        <a:buFont typeface="Lucida Grande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lue-aqua content head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" y="2"/>
            <a:ext cx="17465675" cy="24231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703" y="2"/>
            <a:ext cx="12470215" cy="1582059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697" y="2560320"/>
            <a:ext cx="16155749" cy="75053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696" y="10247087"/>
            <a:ext cx="1365906" cy="72571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0159" y="10136226"/>
            <a:ext cx="1698466" cy="690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98CF2C4-40EC-2440-89E2-A87A0991FAE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4271"/>
            <a:ext cx="17463845" cy="2399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50A42C9-6331-734E-8226-D6507840DE0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0986" y="10136226"/>
            <a:ext cx="1698466" cy="6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7" r:id="rId8"/>
    <p:sldLayoutId id="2147483871" r:id="rId9"/>
    <p:sldLayoutId id="2147483891" r:id="rId10"/>
    <p:sldLayoutId id="2147483892" r:id="rId11"/>
    <p:sldLayoutId id="2147483893" r:id="rId12"/>
    <p:sldLayoutId id="2147483894" r:id="rId13"/>
  </p:sldLayoutIdLst>
  <p:hf hdr="0" ftr="0" dt="0"/>
  <p:txStyles>
    <p:titleStyle>
      <a:lvl1pPr algn="l" defTabSz="457200" rtl="0" eaLnBrk="1" latinLnBrk="0" hangingPunct="1">
        <a:lnSpc>
          <a:spcPts val="2900"/>
        </a:lnSpc>
        <a:spcBef>
          <a:spcPct val="0"/>
        </a:spcBef>
        <a:buNone/>
        <a:defRPr sz="2800" b="0" kern="1200">
          <a:solidFill>
            <a:srgbClr val="53565A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Arial"/>
        <a:buNone/>
        <a:defRPr sz="2200" b="0" i="0" kern="1200" cap="none">
          <a:solidFill>
            <a:schemeClr val="tx1"/>
          </a:solidFill>
          <a:latin typeface="Arial"/>
          <a:ea typeface="+mn-ea"/>
          <a:cs typeface="Arial"/>
        </a:defRPr>
      </a:lvl1pPr>
      <a:lvl2pPr marL="137160" indent="-137160" algn="l" defTabSz="4572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SzPct val="10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274320" indent="-137160" algn="l" defTabSz="457200" rtl="0" eaLnBrk="1" latinLnBrk="0" hangingPunct="1">
        <a:spcBef>
          <a:spcPts val="0"/>
        </a:spcBef>
        <a:spcAft>
          <a:spcPts val="400"/>
        </a:spcAft>
        <a:buFont typeface="Lucida Grande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411480" indent="-137160" algn="l" defTabSz="457200" rtl="0" eaLnBrk="1" latinLnBrk="0" hangingPunct="1">
        <a:spcBef>
          <a:spcPts val="0"/>
        </a:spcBef>
        <a:spcAft>
          <a:spcPts val="400"/>
        </a:spcAft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548640" indent="-137160" algn="l" defTabSz="457200" rtl="0" eaLnBrk="1" latinLnBrk="0" hangingPunct="1">
        <a:spcBef>
          <a:spcPts val="0"/>
        </a:spcBef>
        <a:spcAft>
          <a:spcPts val="400"/>
        </a:spcAft>
        <a:buFont typeface="Lucida Grande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4271"/>
            <a:ext cx="17463845" cy="23991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703" y="2"/>
            <a:ext cx="12470215" cy="1582059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697" y="2560320"/>
            <a:ext cx="16155749" cy="75053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696" y="10247087"/>
            <a:ext cx="1365906" cy="72571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50F2F8E5-1108-0A46-83A0-852BF6A1A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0986" y="10136226"/>
            <a:ext cx="1698466" cy="6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86" r:id="rId10"/>
  </p:sldLayoutIdLst>
  <p:hf hdr="0" ftr="0" dt="0"/>
  <p:txStyles>
    <p:titleStyle>
      <a:lvl1pPr algn="l" defTabSz="457200" rtl="0" eaLnBrk="1" latinLnBrk="0" hangingPunct="1">
        <a:lnSpc>
          <a:spcPts val="2900"/>
        </a:lnSpc>
        <a:spcBef>
          <a:spcPct val="0"/>
        </a:spcBef>
        <a:buNone/>
        <a:defRPr sz="2800" b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Arial"/>
        <a:buNone/>
        <a:defRPr sz="2200" b="0" i="0" kern="1200" cap="none">
          <a:solidFill>
            <a:schemeClr val="tx1"/>
          </a:solidFill>
          <a:latin typeface="Arial"/>
          <a:ea typeface="+mn-ea"/>
          <a:cs typeface="Arial"/>
        </a:defRPr>
      </a:lvl1pPr>
      <a:lvl2pPr marL="137160" indent="-137160" algn="l" defTabSz="4572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SzPct val="10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274320" indent="-137160" algn="l" defTabSz="457200" rtl="0" eaLnBrk="1" latinLnBrk="0" hangingPunct="1">
        <a:spcBef>
          <a:spcPts val="0"/>
        </a:spcBef>
        <a:spcAft>
          <a:spcPts val="400"/>
        </a:spcAft>
        <a:buFont typeface="Lucida Grande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411480" indent="-137160" algn="l" defTabSz="457200" rtl="0" eaLnBrk="1" latinLnBrk="0" hangingPunct="1">
        <a:spcBef>
          <a:spcPts val="0"/>
        </a:spcBef>
        <a:spcAft>
          <a:spcPts val="400"/>
        </a:spcAft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548640" indent="-137160" algn="l" defTabSz="457200" rtl="0" eaLnBrk="1" latinLnBrk="0" hangingPunct="1">
        <a:spcBef>
          <a:spcPts val="0"/>
        </a:spcBef>
        <a:spcAft>
          <a:spcPts val="400"/>
        </a:spcAft>
        <a:buFont typeface="Lucida Grande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9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2360477" y="4606911"/>
            <a:ext cx="11126540" cy="3425743"/>
          </a:xfrm>
          <a:prstGeom prst="rect">
            <a:avLst/>
          </a:prstGeom>
        </p:spPr>
        <p:txBody>
          <a:bodyPr vert="horz" lIns="0" tIns="45720" rIns="0" bIns="45720" rtlCol="0" anchor="ctr" anchorCtr="0">
            <a:normAutofit/>
          </a:bodyPr>
          <a:lstStyle>
            <a:lvl1pPr algn="l" defTabSz="457200" rtl="0" eaLnBrk="1" latinLnBrk="0" hangingPunct="1">
              <a:lnSpc>
                <a:spcPts val="2900"/>
              </a:lnSpc>
              <a:spcBef>
                <a:spcPct val="0"/>
              </a:spcBef>
              <a:buNone/>
              <a:defRPr sz="3600" b="0" kern="1200">
                <a:solidFill>
                  <a:srgbClr val="53565A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696" y="2779781"/>
            <a:ext cx="16064540" cy="2352041"/>
          </a:xfrm>
        </p:spPr>
        <p:txBody>
          <a:bodyPr/>
          <a:lstStyle/>
          <a:p>
            <a:r>
              <a:rPr lang="en-US" dirty="0" smtClean="0"/>
              <a:t>SA Combined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 and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Problem:</a:t>
            </a:r>
          </a:p>
          <a:p>
            <a:endParaRPr lang="en-US" b="1" dirty="0"/>
          </a:p>
          <a:p>
            <a:r>
              <a:rPr lang="en-US" sz="2800" dirty="0" smtClean="0"/>
              <a:t>SA Operations currently does not have a master database with all necessary SA customer information:</a:t>
            </a:r>
          </a:p>
          <a:p>
            <a:pPr marL="754380" lvl="3" indent="-342900"/>
            <a:r>
              <a:rPr lang="en-US" sz="2400" dirty="0" smtClean="0"/>
              <a:t>Name, ID, order information, endpoints, etc.</a:t>
            </a:r>
          </a:p>
          <a:p>
            <a:pPr lvl="3" indent="0">
              <a:buNone/>
            </a:pPr>
            <a:endParaRPr lang="en-US" sz="2400" dirty="0"/>
          </a:p>
          <a:p>
            <a:pPr marL="0" lvl="3" indent="0">
              <a:buNone/>
            </a:pPr>
            <a:r>
              <a:rPr lang="en-US" sz="2800" dirty="0" smtClean="0"/>
              <a:t>This prevents the team from being able to:</a:t>
            </a:r>
          </a:p>
          <a:p>
            <a:pPr marL="422910" lvl="4" indent="-285750"/>
            <a:r>
              <a:rPr lang="en-US" sz="2400" dirty="0" smtClean="0"/>
              <a:t>Calculate profitability per endpoint and adjust fees if necessary (SA)</a:t>
            </a:r>
          </a:p>
          <a:p>
            <a:pPr marL="422910" lvl="4" indent="-285750"/>
            <a:r>
              <a:rPr lang="en-US" sz="2400" dirty="0" smtClean="0"/>
              <a:t>Adjust fees for an increase in portal customers (Portal)</a:t>
            </a:r>
          </a:p>
          <a:p>
            <a:pPr marL="422910" lvl="4" indent="-285750"/>
            <a:r>
              <a:rPr lang="en-US" sz="2400" dirty="0" smtClean="0"/>
              <a:t>Easily audit what has been invoiced vs. what had been ordered</a:t>
            </a:r>
          </a:p>
          <a:p>
            <a:pPr marL="422910" lvl="4" indent="-285750"/>
            <a:endParaRPr lang="en-US" sz="2400" dirty="0"/>
          </a:p>
          <a:p>
            <a:pPr marL="137160" lvl="4" indent="0">
              <a:buNone/>
            </a:pPr>
            <a:r>
              <a:rPr lang="en-US" sz="2400" b="1" dirty="0" smtClean="0"/>
              <a:t>Solution:</a:t>
            </a:r>
          </a:p>
          <a:p>
            <a:pPr marL="137160" lvl="4" indent="0">
              <a:buNone/>
            </a:pPr>
            <a:endParaRPr lang="en-US" sz="2400" b="1" dirty="0"/>
          </a:p>
          <a:p>
            <a:pPr marL="137160" lvl="4" indent="0">
              <a:buNone/>
            </a:pPr>
            <a:r>
              <a:rPr lang="en-US" sz="2800" dirty="0" smtClean="0"/>
              <a:t>A database that combines data from:</a:t>
            </a:r>
          </a:p>
          <a:p>
            <a:pPr marL="746125" lvl="5" indent="-3365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Smartsheet</a:t>
            </a:r>
            <a:endParaRPr lang="en-US" sz="2400" dirty="0" smtClean="0"/>
          </a:p>
          <a:p>
            <a:pPr marL="746125" lvl="5" indent="-336550">
              <a:buFont typeface="Arial" panose="020B0604020202020204" pitchFamily="34" charset="0"/>
              <a:buChar char="•"/>
            </a:pPr>
            <a:r>
              <a:rPr lang="en-US" sz="2400" dirty="0" smtClean="0"/>
              <a:t>All SA orders report</a:t>
            </a:r>
          </a:p>
          <a:p>
            <a:pPr marL="746125" lvl="5" indent="-336550">
              <a:buFont typeface="Arial" panose="020B0604020202020204" pitchFamily="34" charset="0"/>
              <a:buChar char="•"/>
            </a:pPr>
            <a:r>
              <a:rPr lang="en-US" sz="2400" dirty="0" smtClean="0"/>
              <a:t>All SA customers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Database must include: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Name, Customer ID, Order Number, Endpoints, Order Information, Last invoiced amount</a:t>
            </a:r>
          </a:p>
          <a:p>
            <a:pPr lvl="1" indent="0">
              <a:buNone/>
            </a:pPr>
            <a:endParaRPr lang="en-US" dirty="0"/>
          </a:p>
          <a:p>
            <a:pPr marL="594360" lvl="1" indent="-457200"/>
            <a:r>
              <a:rPr lang="en-US" sz="2800" dirty="0" smtClean="0"/>
              <a:t>Database </a:t>
            </a:r>
            <a:r>
              <a:rPr lang="en-US" sz="2800" dirty="0"/>
              <a:t>must be able to recognize water vs. gas vs. electric endpoints and input the correct </a:t>
            </a:r>
            <a:r>
              <a:rPr lang="en-US" sz="2800" dirty="0" smtClean="0"/>
              <a:t>amounts</a:t>
            </a:r>
          </a:p>
          <a:p>
            <a:pPr marL="594360" lvl="1" indent="-457200"/>
            <a:endParaRPr lang="en-US" sz="2600" dirty="0" smtClean="0"/>
          </a:p>
          <a:p>
            <a:pPr marL="594360" lvl="1" indent="-457200"/>
            <a:r>
              <a:rPr lang="en-US" sz="2800" dirty="0" smtClean="0"/>
              <a:t>Database must be able to identify the most recent billed amount for a utility</a:t>
            </a:r>
          </a:p>
          <a:p>
            <a:pPr marL="731520" lvl="2" indent="-457200"/>
            <a:r>
              <a:rPr lang="en-US" sz="2600" dirty="0" smtClean="0"/>
              <a:t>Requires reading both “billed” and most recent date on the SA orders sheet</a:t>
            </a:r>
          </a:p>
          <a:p>
            <a:pPr lvl="2" indent="0">
              <a:buNone/>
            </a:pPr>
            <a:endParaRPr lang="en-US" sz="2600" dirty="0" smtClean="0"/>
          </a:p>
          <a:p>
            <a:pPr marL="57785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Database must able to differentiate between Portal and SA orders</a:t>
            </a:r>
            <a:endParaRPr lang="en-US" sz="2800" dirty="0"/>
          </a:p>
          <a:p>
            <a:pPr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Mockup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695339"/>
              </p:ext>
            </p:extLst>
          </p:nvPr>
        </p:nvGraphicFramePr>
        <p:xfrm>
          <a:off x="5053265" y="2363161"/>
          <a:ext cx="9144000" cy="5139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84766632"/>
              </p:ext>
            </p:extLst>
          </p:nvPr>
        </p:nvGraphicFramePr>
        <p:xfrm>
          <a:off x="14389768" y="2560639"/>
          <a:ext cx="3485677" cy="2612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347139179"/>
              </p:ext>
            </p:extLst>
          </p:nvPr>
        </p:nvGraphicFramePr>
        <p:xfrm>
          <a:off x="14606338" y="5173579"/>
          <a:ext cx="3269107" cy="2329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30" y="2560639"/>
            <a:ext cx="4427621" cy="28779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" y="5238690"/>
            <a:ext cx="6636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accent1"/>
                </a:solidFill>
              </a:rPr>
              <a:t>$</a:t>
            </a:r>
            <a:endParaRPr lang="en-US" sz="138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8207" y="5691520"/>
            <a:ext cx="3658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$2.33/Endpoint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$7500 Yearly Revenue/Customer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$1.3 Million Total Revenue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293515" y="8109284"/>
            <a:ext cx="2897651" cy="8422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869291" y="834572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Build Overview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Second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3" y="5535520"/>
            <a:ext cx="17008475" cy="276029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24641" y="2887579"/>
            <a:ext cx="2897651" cy="8422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24640" y="4138781"/>
            <a:ext cx="2897651" cy="8422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47462" y="2887579"/>
            <a:ext cx="2897651" cy="8422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47461" y="4138781"/>
            <a:ext cx="2897651" cy="8422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70283" y="2887579"/>
            <a:ext cx="2897651" cy="8422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270282" y="4138781"/>
            <a:ext cx="2897651" cy="8422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393104" y="2887579"/>
            <a:ext cx="2897651" cy="8422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393103" y="4138781"/>
            <a:ext cx="2897651" cy="8422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07593" y="3163998"/>
            <a:ext cx="13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Water Only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7592" y="4375220"/>
            <a:ext cx="13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Gas Only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3848" y="3163998"/>
            <a:ext cx="15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Electric Only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3163" y="4375220"/>
            <a:ext cx="15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Combo Utility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84561" y="3165395"/>
            <a:ext cx="21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Portal Customers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75223" y="4375220"/>
            <a:ext cx="31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be Invoiced Next Month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58974" y="3163998"/>
            <a:ext cx="16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 Invoiced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58973" y="4375220"/>
            <a:ext cx="16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Add-On Apps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Page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3696" y="1844842"/>
            <a:ext cx="6073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Troy, Alabama</a:t>
            </a:r>
          </a:p>
          <a:p>
            <a:r>
              <a:rPr lang="en-US" sz="2000" dirty="0" err="1" smtClean="0"/>
              <a:t>Tral</a:t>
            </a:r>
            <a:endParaRPr lang="en-US" sz="2000" dirty="0" smtClean="0"/>
          </a:p>
          <a:p>
            <a:r>
              <a:rPr lang="en-US" sz="2000" dirty="0" smtClean="0"/>
              <a:t>SA Enhanced </a:t>
            </a:r>
          </a:p>
          <a:p>
            <a:r>
              <a:rPr lang="en-US" sz="2000" dirty="0" smtClean="0"/>
              <a:t>SA Portal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29602" y="3232484"/>
            <a:ext cx="157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</a:t>
            </a:r>
          </a:p>
          <a:p>
            <a:r>
              <a:rPr lang="en-US" sz="2000" dirty="0" smtClean="0"/>
              <a:t>Meters</a:t>
            </a:r>
          </a:p>
          <a:p>
            <a:r>
              <a:rPr lang="en-US" sz="2000" dirty="0" smtClean="0"/>
              <a:t>reported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7500 W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9000 E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0 G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529011" y="3537284"/>
            <a:ext cx="1491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Portal</a:t>
            </a:r>
          </a:p>
          <a:p>
            <a:r>
              <a:rPr lang="en-US" sz="2000" dirty="0" smtClean="0"/>
              <a:t>Users</a:t>
            </a:r>
          </a:p>
          <a:p>
            <a:endParaRPr lang="en-US" sz="2000" dirty="0" smtClean="0"/>
          </a:p>
          <a:p>
            <a:r>
              <a:rPr lang="en-US" sz="2000" dirty="0" smtClean="0"/>
              <a:t>Reported</a:t>
            </a:r>
          </a:p>
          <a:p>
            <a:r>
              <a:rPr lang="en-US" sz="2000" dirty="0" smtClean="0"/>
              <a:t>-&lt;1500</a:t>
            </a: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09474" y="3232484"/>
            <a:ext cx="157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actual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C000"/>
                </a:solidFill>
              </a:rPr>
              <a:t>7746W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C000"/>
                </a:solidFill>
              </a:rPr>
              <a:t>9116E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0 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641504" y="5438267"/>
            <a:ext cx="1671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Annual Fees</a:t>
            </a:r>
          </a:p>
          <a:p>
            <a:endParaRPr lang="en-US" sz="2000" dirty="0" smtClean="0"/>
          </a:p>
          <a:p>
            <a:r>
              <a:rPr lang="en-US" sz="2000" dirty="0" smtClean="0"/>
              <a:t>Reported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$12360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$12731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$13113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$13506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$13911</a:t>
            </a:r>
          </a:p>
          <a:p>
            <a:r>
              <a:rPr lang="en-US" sz="2000" dirty="0" smtClean="0"/>
              <a:t>Line Items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985" y="5136021"/>
            <a:ext cx="1823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Invoice Dates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10/31/2017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8/29/2018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80560" y="3612222"/>
            <a:ext cx="1916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Add-On Apps (if applicable)</a:t>
            </a:r>
          </a:p>
          <a:p>
            <a:endParaRPr lang="en-US" sz="2000" dirty="0" smtClean="0"/>
          </a:p>
          <a:p>
            <a:r>
              <a:rPr lang="en-US" sz="2000" dirty="0" smtClean="0"/>
              <a:t>- None</a:t>
            </a: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020926" y="3823033"/>
            <a:ext cx="1491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Actual</a:t>
            </a:r>
          </a:p>
          <a:p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00B050"/>
                </a:solidFill>
              </a:rPr>
              <a:t>184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80260" y="5442816"/>
            <a:ext cx="1649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Annual Fees</a:t>
            </a:r>
          </a:p>
          <a:p>
            <a:endParaRPr lang="en-US" sz="2000" dirty="0" smtClean="0"/>
          </a:p>
          <a:p>
            <a:r>
              <a:rPr lang="en-US" sz="2000" dirty="0" smtClean="0"/>
              <a:t>Reported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$ 0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$ 10500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$ 10815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58623" y="5116971"/>
            <a:ext cx="19731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Invoice Dates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10/31/2017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4/30/2018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3/28/2019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934351" y="3219450"/>
            <a:ext cx="5380849" cy="207310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34351" y="5430028"/>
            <a:ext cx="5380849" cy="28591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15449" y="3232484"/>
            <a:ext cx="2705101" cy="193899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60766" y="5456538"/>
            <a:ext cx="3577601" cy="248500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12591" y="5476276"/>
            <a:ext cx="1884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Fees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Text Messaging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$0, $600, $618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Setup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$4560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Add-On Apps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$0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71683"/>
              </p:ext>
            </p:extLst>
          </p:nvPr>
        </p:nvGraphicFramePr>
        <p:xfrm>
          <a:off x="1907985" y="8372072"/>
          <a:ext cx="13344025" cy="3366135"/>
        </p:xfrm>
        <a:graphic>
          <a:graphicData uri="http://schemas.openxmlformats.org/drawingml/2006/table">
            <a:tbl>
              <a:tblPr/>
              <a:tblGrid>
                <a:gridCol w="1592946"/>
                <a:gridCol w="8336913"/>
                <a:gridCol w="1468886"/>
                <a:gridCol w="1945280"/>
              </a:tblGrid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item_description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order_number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order_line_number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ELC CP 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 CONSUMER PORTAL &lt;1500 ANNL ANNUAL USE FEE 0-1500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ELC CP 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 CONSUMER PORTAL &lt;1500 ANNL ANNUAL USE FEE 0-1500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ELC CP 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 CONSUMER PORTAL &lt;1500 ANNL ANNUAL USE FEE 0-1500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SU ELC CP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 CONSUMER PORTAL SET UP FEE WITH SENSUS ANALYTICS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5.39638E+12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 ANLYT ALERT MANGR TEXT ELE TEXT MESSAGES       ANNUAL FEE UP TO 6K MESSAGES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5.39638E+12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 ANLYT ALERT MANGR TEXT ELE TEXT MESSAGES       ANNUAL FEE UP TO 6K MESSAGES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5.39638E+12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 ANLYT ALERT MANGR TEXT ELE TEXT MESSAGES       ANNUAL FEE UP TO 6K MESSAGES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5396383700502B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 ANLYTCS SYSTEM SETUP ELECT 5-10K      SENSUS RNI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Page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8E5-1108-0A46-83A0-852BF6A1A52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3696" y="1844842"/>
            <a:ext cx="6073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Troy, Alabama</a:t>
            </a:r>
          </a:p>
          <a:p>
            <a:r>
              <a:rPr lang="en-US" sz="2000" dirty="0" err="1" smtClean="0"/>
              <a:t>Tral</a:t>
            </a:r>
            <a:endParaRPr lang="en-US" sz="2000" dirty="0" smtClean="0"/>
          </a:p>
          <a:p>
            <a:r>
              <a:rPr lang="en-US" sz="2000" dirty="0" smtClean="0"/>
              <a:t>SA Enhanced </a:t>
            </a:r>
          </a:p>
          <a:p>
            <a:r>
              <a:rPr lang="en-US" sz="2000" dirty="0" smtClean="0"/>
              <a:t>SA Portal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29602" y="3232484"/>
            <a:ext cx="157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</a:t>
            </a:r>
          </a:p>
          <a:p>
            <a:r>
              <a:rPr lang="en-US" sz="2000" dirty="0" smtClean="0"/>
              <a:t>Meters</a:t>
            </a:r>
          </a:p>
          <a:p>
            <a:r>
              <a:rPr lang="en-US" sz="2000" dirty="0" smtClean="0"/>
              <a:t>reported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7500 W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9000 E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0 G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529011" y="3537284"/>
            <a:ext cx="1491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Portal</a:t>
            </a:r>
          </a:p>
          <a:p>
            <a:r>
              <a:rPr lang="en-US" sz="2000" dirty="0" smtClean="0"/>
              <a:t>Users</a:t>
            </a:r>
          </a:p>
          <a:p>
            <a:endParaRPr lang="en-US" sz="2000" dirty="0" smtClean="0"/>
          </a:p>
          <a:p>
            <a:r>
              <a:rPr lang="en-US" sz="2000" dirty="0" smtClean="0"/>
              <a:t>Reported</a:t>
            </a:r>
          </a:p>
          <a:p>
            <a:r>
              <a:rPr lang="en-US" sz="2000" dirty="0" smtClean="0"/>
              <a:t>-&lt;1500</a:t>
            </a: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09474" y="3232484"/>
            <a:ext cx="157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actual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C000"/>
                </a:solidFill>
              </a:rPr>
              <a:t>7746W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C000"/>
                </a:solidFill>
              </a:rPr>
              <a:t>9116E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0 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641504" y="5438267"/>
            <a:ext cx="1671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Annual Fees</a:t>
            </a:r>
          </a:p>
          <a:p>
            <a:endParaRPr lang="en-US" sz="2000" dirty="0" smtClean="0"/>
          </a:p>
          <a:p>
            <a:r>
              <a:rPr lang="en-US" sz="2000" dirty="0" smtClean="0"/>
              <a:t>Reported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$12360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$12731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$13113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$13506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$13911</a:t>
            </a:r>
          </a:p>
          <a:p>
            <a:r>
              <a:rPr lang="en-US" sz="2000" dirty="0" smtClean="0"/>
              <a:t>Line Items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985" y="5136021"/>
            <a:ext cx="1823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Invoice Dates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10/31/2017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8/29/2018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80560" y="3612222"/>
            <a:ext cx="1916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Add-On Apps (if applicable)</a:t>
            </a:r>
          </a:p>
          <a:p>
            <a:endParaRPr lang="en-US" sz="2000" dirty="0" smtClean="0"/>
          </a:p>
          <a:p>
            <a:r>
              <a:rPr lang="en-US" sz="2000" dirty="0" smtClean="0"/>
              <a:t>- None</a:t>
            </a: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020926" y="3823033"/>
            <a:ext cx="1491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Actual</a:t>
            </a:r>
          </a:p>
          <a:p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00B050"/>
                </a:solidFill>
              </a:rPr>
              <a:t>184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80260" y="5442816"/>
            <a:ext cx="1649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Annual Fees</a:t>
            </a:r>
          </a:p>
          <a:p>
            <a:endParaRPr lang="en-US" sz="2000" dirty="0" smtClean="0"/>
          </a:p>
          <a:p>
            <a:r>
              <a:rPr lang="en-US" sz="2000" dirty="0" smtClean="0"/>
              <a:t>Reported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$ 0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$ 10500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$ 10815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58623" y="5116971"/>
            <a:ext cx="19731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Invoice Dates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10/31/2017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4/30/2018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3/28/2019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934351" y="3219450"/>
            <a:ext cx="5380849" cy="207310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34351" y="5430028"/>
            <a:ext cx="5380849" cy="28591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15449" y="3232484"/>
            <a:ext cx="2705101" cy="193899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60766" y="5456538"/>
            <a:ext cx="3577601" cy="248500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12591" y="5476276"/>
            <a:ext cx="1884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Fees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Text Messaging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$0, $600, $618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Setup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$4560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Add-On Apps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$0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71683"/>
              </p:ext>
            </p:extLst>
          </p:nvPr>
        </p:nvGraphicFramePr>
        <p:xfrm>
          <a:off x="1907985" y="8372072"/>
          <a:ext cx="13344025" cy="3366135"/>
        </p:xfrm>
        <a:graphic>
          <a:graphicData uri="http://schemas.openxmlformats.org/drawingml/2006/table">
            <a:tbl>
              <a:tblPr/>
              <a:tblGrid>
                <a:gridCol w="1592946"/>
                <a:gridCol w="8336913"/>
                <a:gridCol w="1468886"/>
                <a:gridCol w="1945280"/>
              </a:tblGrid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item_description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order_number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order_line_number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ELC CP 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 CONSUMER PORTAL &lt;1500 ANNL ANNUAL USE FEE 0-1500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ELC CP 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 CONSUMER PORTAL &lt;1500 ANNL ANNUAL USE FEE 0-1500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ELC CP 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 CONSUMER PORTAL &lt;1500 ANNL ANNUAL USE FEE 0-1500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SU ELC CP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 CONSUMER PORTAL SET UP FEE WITH SENSUS ANALYTICS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5.39638E+12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 ANLYT ALERT MANGR TEXT ELE TEXT MESSAGES       ANNUAL FEE UP TO 6K MESSAGES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5.39638E+12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 ANLYT ALERT MANGR TEXT ELE TEXT MESSAGES       ANNUAL FEE UP TO 6K MESSAGES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5.39638E+12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 ANLYT ALERT MANGR TEXT ELE TEXT MESSAGES       ANNUAL FEE UP TO 6K MESSAGES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5396383700502B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 ANLYTCS SYSTEM SETUP ELECT 5-10K      SENSUS RNI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 EL ENH 5-10K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ELE ANALYTCS ENH 5-10K  ENHANCED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5396383700534B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SENSUS WTR ANALYTICS ESSENTIAL 5-10K               ANNUAL FEE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714500" y="3168281"/>
            <a:ext cx="1894974" cy="2124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2400" y="3823033"/>
            <a:ext cx="156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Smartsheet</a:t>
            </a:r>
            <a:r>
              <a:rPr lang="en-US" dirty="0" smtClean="0"/>
              <a:t> columns S, T, and U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41504" y="2990850"/>
            <a:ext cx="1368646" cy="2180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64686" y="1617868"/>
            <a:ext cx="3017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all_sa_customers_report</a:t>
            </a:r>
            <a:r>
              <a:rPr lang="en-US" dirty="0" smtClean="0"/>
              <a:t>; column C for commodity and F for meters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223005" y="3133488"/>
            <a:ext cx="2048451" cy="2180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82285" y="2235614"/>
            <a:ext cx="530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2019-xx-xx SA (</a:t>
            </a:r>
            <a:r>
              <a:rPr lang="en-US" dirty="0" err="1"/>
              <a:t>BIllingsBacklogOnhold</a:t>
            </a:r>
            <a:r>
              <a:rPr lang="en-US" dirty="0" smtClean="0"/>
              <a:t>) Column G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784631" y="3588464"/>
            <a:ext cx="16530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2019-xx-xx SA (</a:t>
            </a:r>
            <a:r>
              <a:rPr lang="en-US" dirty="0" err="1"/>
              <a:t>BIllingsBacklogOnhold</a:t>
            </a:r>
            <a:r>
              <a:rPr lang="en-US" dirty="0" smtClean="0"/>
              <a:t>) Column 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458623" y="3368163"/>
            <a:ext cx="1285577" cy="174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3390" y="5825556"/>
            <a:ext cx="1653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2019-xx-xx SA (</a:t>
            </a:r>
            <a:r>
              <a:rPr lang="en-US" dirty="0" err="1"/>
              <a:t>BIllingsBacklogOnhold</a:t>
            </a:r>
            <a:r>
              <a:rPr lang="en-US" dirty="0" smtClean="0"/>
              <a:t>) Column N for invoice dates, Column J for annual fees (summed by commodity in ascending order)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10360" y="5907049"/>
            <a:ext cx="3199789" cy="2047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80587" y="6241054"/>
            <a:ext cx="16530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2019-xx-xx SA (</a:t>
            </a:r>
            <a:r>
              <a:rPr lang="en-US" dirty="0" err="1"/>
              <a:t>BIllingsBacklogOnhold</a:t>
            </a:r>
            <a:r>
              <a:rPr lang="en-US" dirty="0" smtClean="0"/>
              <a:t>) Column G for fee description, Column J for fee amount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223005" y="5845879"/>
            <a:ext cx="2118561" cy="2443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387229" y="5564770"/>
            <a:ext cx="16530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2019-xx-xx SA (</a:t>
            </a:r>
            <a:r>
              <a:rPr lang="en-US" dirty="0" err="1"/>
              <a:t>BIllingsBacklogOnhold</a:t>
            </a:r>
            <a:r>
              <a:rPr lang="en-US" dirty="0" smtClean="0"/>
              <a:t>) Column N for invoice dates, Column J for annual fees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475763" y="5843177"/>
            <a:ext cx="3106969" cy="174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68725" y="4357301"/>
            <a:ext cx="1151826" cy="854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2785635" y="3615000"/>
            <a:ext cx="433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Customer_portal_utility_statistics_report</a:t>
            </a:r>
            <a:r>
              <a:rPr lang="en-US" dirty="0" smtClean="0"/>
              <a:t> Column C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9" idx="2"/>
          </p:cNvCxnSpPr>
          <p:nvPr/>
        </p:nvCxnSpPr>
        <p:spPr>
          <a:xfrm>
            <a:off x="933450" y="474636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0" idx="0"/>
          </p:cNvCxnSpPr>
          <p:nvPr/>
        </p:nvCxnSpPr>
        <p:spPr>
          <a:xfrm flipH="1">
            <a:off x="4325827" y="2549437"/>
            <a:ext cx="447658" cy="44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56124" y="582555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64055" y="2549437"/>
            <a:ext cx="714786" cy="584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479716" y="357703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2120282" y="4185842"/>
            <a:ext cx="809603" cy="118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2944705" y="6412312"/>
            <a:ext cx="1442524" cy="118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378841" y="6073910"/>
            <a:ext cx="928284" cy="3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l Gossett Eco">
  <a:themeElements>
    <a:clrScheme name="Xylem 1">
      <a:dk1>
        <a:sysClr val="windowText" lastClr="000000"/>
      </a:dk1>
      <a:lt1>
        <a:sysClr val="window" lastClr="FFFFFF"/>
      </a:lt1>
      <a:dk2>
        <a:srgbClr val="008C95"/>
      </a:dk2>
      <a:lt2>
        <a:srgbClr val="0085AD"/>
      </a:lt2>
      <a:accent1>
        <a:srgbClr val="00966C"/>
      </a:accent1>
      <a:accent2>
        <a:srgbClr val="0072CE"/>
      </a:accent2>
      <a:accent3>
        <a:srgbClr val="615E9B"/>
      </a:accent3>
      <a:accent4>
        <a:srgbClr val="E57200"/>
      </a:accent4>
      <a:accent5>
        <a:srgbClr val="BF0D3E"/>
      </a:accent5>
      <a:accent6>
        <a:srgbClr val="001A70"/>
      </a:accent6>
      <a:hlink>
        <a:srgbClr val="7A6855"/>
      </a:hlink>
      <a:folHlink>
        <a:srgbClr val="0085A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ll Gossett">
  <a:themeElements>
    <a:clrScheme name="Xylem 1">
      <a:dk1>
        <a:sysClr val="windowText" lastClr="000000"/>
      </a:dk1>
      <a:lt1>
        <a:sysClr val="window" lastClr="FFFFFF"/>
      </a:lt1>
      <a:dk2>
        <a:srgbClr val="008C95"/>
      </a:dk2>
      <a:lt2>
        <a:srgbClr val="0085AD"/>
      </a:lt2>
      <a:accent1>
        <a:srgbClr val="00966C"/>
      </a:accent1>
      <a:accent2>
        <a:srgbClr val="0072CE"/>
      </a:accent2>
      <a:accent3>
        <a:srgbClr val="615E9B"/>
      </a:accent3>
      <a:accent4>
        <a:srgbClr val="E57200"/>
      </a:accent4>
      <a:accent5>
        <a:srgbClr val="BF0D3E"/>
      </a:accent5>
      <a:accent6>
        <a:srgbClr val="001A70"/>
      </a:accent6>
      <a:hlink>
        <a:srgbClr val="7A6855"/>
      </a:hlink>
      <a:folHlink>
        <a:srgbClr val="0085A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Xylem_Sensus Master Template">
  <a:themeElements>
    <a:clrScheme name="Sensus-Xylem REACH">
      <a:dk1>
        <a:sysClr val="windowText" lastClr="000000"/>
      </a:dk1>
      <a:lt1>
        <a:sysClr val="window" lastClr="FFFFFF"/>
      </a:lt1>
      <a:dk2>
        <a:srgbClr val="003595"/>
      </a:dk2>
      <a:lt2>
        <a:srgbClr val="71D54C"/>
      </a:lt2>
      <a:accent1>
        <a:srgbClr val="008C95"/>
      </a:accent1>
      <a:accent2>
        <a:srgbClr val="0072CE"/>
      </a:accent2>
      <a:accent3>
        <a:srgbClr val="E57200"/>
      </a:accent3>
      <a:accent4>
        <a:srgbClr val="6E6259"/>
      </a:accent4>
      <a:accent5>
        <a:srgbClr val="615E9B"/>
      </a:accent5>
      <a:accent6>
        <a:srgbClr val="FFB81C"/>
      </a:accent6>
      <a:hlink>
        <a:srgbClr val="7A6855"/>
      </a:hlink>
      <a:folHlink>
        <a:srgbClr val="0085A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9AB3EEE-53D6-D74B-91B6-3B4769451911}" vid="{46E0C696-B74E-214E-A4E7-F9A5CA513271}"/>
    </a:ext>
  </a:extLst>
</a:theme>
</file>

<file path=ppt/theme/theme4.xml><?xml version="1.0" encoding="utf-8"?>
<a:theme xmlns:a="http://schemas.openxmlformats.org/drawingml/2006/main" name="Master - External">
  <a:themeElements>
    <a:clrScheme name="Sensus-Xylem REACH">
      <a:dk1>
        <a:sysClr val="windowText" lastClr="000000"/>
      </a:dk1>
      <a:lt1>
        <a:sysClr val="window" lastClr="FFFFFF"/>
      </a:lt1>
      <a:dk2>
        <a:srgbClr val="003595"/>
      </a:dk2>
      <a:lt2>
        <a:srgbClr val="71D54C"/>
      </a:lt2>
      <a:accent1>
        <a:srgbClr val="008C95"/>
      </a:accent1>
      <a:accent2>
        <a:srgbClr val="0072CE"/>
      </a:accent2>
      <a:accent3>
        <a:srgbClr val="E57200"/>
      </a:accent3>
      <a:accent4>
        <a:srgbClr val="6E6259"/>
      </a:accent4>
      <a:accent5>
        <a:srgbClr val="615E9B"/>
      </a:accent5>
      <a:accent6>
        <a:srgbClr val="FFB81C"/>
      </a:accent6>
      <a:hlink>
        <a:srgbClr val="7A6855"/>
      </a:hlink>
      <a:folHlink>
        <a:srgbClr val="0085A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9AB3EEE-53D6-D74B-91B6-3B4769451911}" vid="{5506EC53-8700-794D-9D7E-1A695C298ED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Xylem_Template.potx</Template>
  <TotalTime>50811</TotalTime>
  <Words>1003</Words>
  <Application>Microsoft Office PowerPoint</Application>
  <PresentationFormat>Custom</PresentationFormat>
  <Paragraphs>345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Grande</vt:lpstr>
      <vt:lpstr>Bell Gossett Eco</vt:lpstr>
      <vt:lpstr>Bell Gossett</vt:lpstr>
      <vt:lpstr>Xylem_Sensus Master Template</vt:lpstr>
      <vt:lpstr>Master - External</vt:lpstr>
      <vt:lpstr>SA Combined Database</vt:lpstr>
      <vt:lpstr>Problem and Solution</vt:lpstr>
      <vt:lpstr>Requirements</vt:lpstr>
      <vt:lpstr>Dashboard Mockup</vt:lpstr>
      <vt:lpstr>Dashboard Second Page</vt:lpstr>
      <vt:lpstr>Dashboard Page 3</vt:lpstr>
      <vt:lpstr>Dashboard Page 3</vt:lpstr>
    </vt:vector>
  </TitlesOfParts>
  <Company>McDill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goes here Second line</dc:title>
  <dc:creator>Kori Zangl Holsten</dc:creator>
  <cp:lastModifiedBy>Lopresti, Anthony</cp:lastModifiedBy>
  <cp:revision>944</cp:revision>
  <dcterms:created xsi:type="dcterms:W3CDTF">2014-07-07T18:31:44Z</dcterms:created>
  <dcterms:modified xsi:type="dcterms:W3CDTF">2019-08-27T14:33:03Z</dcterms:modified>
</cp:coreProperties>
</file>