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04" autoAdjust="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2868AF-D72B-274B-A20D-39472713A189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AA1A7C-E546-D74B-BD97-54A8E67D8B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Love My Phone LMP!!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Richeek 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great out of the box</a:t>
            </a:r>
          </a:p>
          <a:p>
            <a:r>
              <a:rPr lang="en-US" dirty="0" smtClean="0"/>
              <a:t>Gets slower as time passes by</a:t>
            </a:r>
          </a:p>
          <a:p>
            <a:r>
              <a:rPr lang="en-US" dirty="0" smtClean="0"/>
              <a:t>Starts draining battery faster</a:t>
            </a:r>
          </a:p>
          <a:p>
            <a:r>
              <a:rPr lang="en-US" dirty="0" smtClean="0"/>
              <a:t>No existing system to give feedback to user!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create a central system which can be used as a portal to rate phones</a:t>
            </a:r>
          </a:p>
          <a:p>
            <a:r>
              <a:rPr lang="en-US" dirty="0" smtClean="0"/>
              <a:t>People can see different phones in action and can decide what suites them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Root-cause It (socially?)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Do Others experiencing similar issues?</a:t>
            </a:r>
            <a:endParaRPr lang="en-US" dirty="0"/>
          </a:p>
        </p:txBody>
      </p:sp>
      <p:pic>
        <p:nvPicPr>
          <p:cNvPr id="4" name="Content Placeholder 5" descr="Screenshot_2014-10-12-10-01-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1" b="34811"/>
          <a:stretch>
            <a:fillRect/>
          </a:stretch>
        </p:blipFill>
        <p:spPr>
          <a:xfrm>
            <a:off x="1889855" y="2566896"/>
            <a:ext cx="5595591" cy="35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 to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plots of your battery charge and other useful system information</a:t>
            </a:r>
            <a:endParaRPr lang="en-US" dirty="0"/>
          </a:p>
        </p:txBody>
      </p:sp>
      <p:pic>
        <p:nvPicPr>
          <p:cNvPr id="5" name="Picture 4" descr="Screenshot_2014-10-12-10-00-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9" y="2674975"/>
            <a:ext cx="6171440" cy="41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around me</a:t>
            </a:r>
            <a:endParaRPr lang="en-US" dirty="0"/>
          </a:p>
        </p:txBody>
      </p:sp>
      <p:pic>
        <p:nvPicPr>
          <p:cNvPr id="6" name="Content Placeholder 5" descr="Screenshot_2014-10-12-10-01-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1" b="34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59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1306</TotalTime>
  <Words>102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Love My Phone LMP!!</vt:lpstr>
      <vt:lpstr>Slow Phones</vt:lpstr>
      <vt:lpstr>Vision</vt:lpstr>
      <vt:lpstr>Can We Root-cause It (socially?)</vt:lpstr>
      <vt:lpstr>An app to rescue!</vt:lpstr>
      <vt:lpstr>People around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My Phone (Socially!)</dc:title>
  <dc:creator>Richeek Arya</dc:creator>
  <cp:lastModifiedBy>Richeek Arya</cp:lastModifiedBy>
  <cp:revision>17</cp:revision>
  <dcterms:created xsi:type="dcterms:W3CDTF">2014-10-12T19:49:09Z</dcterms:created>
  <dcterms:modified xsi:type="dcterms:W3CDTF">2014-10-13T17:35:42Z</dcterms:modified>
</cp:coreProperties>
</file>