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616311-6F12-4689-96C9-1A1192C6E26E}" type="datetimeFigureOut">
              <a:rPr lang="ko-KR" altLang="en-US" smtClean="0"/>
              <a:t>2024-11-24 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81F7B51-16CE-4975-8076-5553BEDA0C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8912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6311-6F12-4689-96C9-1A1192C6E26E}" type="datetimeFigureOut">
              <a:rPr lang="ko-KR" altLang="en-US" smtClean="0"/>
              <a:t>2024-11-24 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7B51-16CE-4975-8076-5553BEDA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05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6311-6F12-4689-96C9-1A1192C6E26E}" type="datetimeFigureOut">
              <a:rPr lang="ko-KR" altLang="en-US" smtClean="0"/>
              <a:t>2024-11-24 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7B51-16CE-4975-8076-5553BEDA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8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6311-6F12-4689-96C9-1A1192C6E26E}" type="datetimeFigureOut">
              <a:rPr lang="ko-KR" altLang="en-US" smtClean="0"/>
              <a:t>2024-11-24 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7B51-16CE-4975-8076-5553BEDA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2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6311-6F12-4689-96C9-1A1192C6E26E}" type="datetimeFigureOut">
              <a:rPr lang="ko-KR" altLang="en-US" smtClean="0"/>
              <a:t>2024-11-24 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7B51-16CE-4975-8076-5553BEDA0C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750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6311-6F12-4689-96C9-1A1192C6E26E}" type="datetimeFigureOut">
              <a:rPr lang="ko-KR" altLang="en-US" smtClean="0"/>
              <a:t>2024-11-24 (Sun)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7B51-16CE-4975-8076-5553BEDA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01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6311-6F12-4689-96C9-1A1192C6E26E}" type="datetimeFigureOut">
              <a:rPr lang="ko-KR" altLang="en-US" smtClean="0"/>
              <a:t>2024-11-24 (Sun)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7B51-16CE-4975-8076-5553BEDA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91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6311-6F12-4689-96C9-1A1192C6E26E}" type="datetimeFigureOut">
              <a:rPr lang="ko-KR" altLang="en-US" smtClean="0"/>
              <a:t>2024-11-24 (Sun)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7B51-16CE-4975-8076-5553BEDA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00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6311-6F12-4689-96C9-1A1192C6E26E}" type="datetimeFigureOut">
              <a:rPr lang="ko-KR" altLang="en-US" smtClean="0"/>
              <a:t>2024-11-24 (Sun)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7B51-16CE-4975-8076-5553BEDA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81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6311-6F12-4689-96C9-1A1192C6E26E}" type="datetimeFigureOut">
              <a:rPr lang="ko-KR" altLang="en-US" smtClean="0"/>
              <a:t>2024-11-24 (Sun)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7B51-16CE-4975-8076-5553BEDA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10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6311-6F12-4689-96C9-1A1192C6E26E}" type="datetimeFigureOut">
              <a:rPr lang="ko-KR" altLang="en-US" smtClean="0"/>
              <a:t>2024-11-24 (Sun)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7B51-16CE-4975-8076-5553BEDA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03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4616311-6F12-4689-96C9-1A1192C6E26E}" type="datetimeFigureOut">
              <a:rPr lang="ko-KR" altLang="en-US" smtClean="0"/>
              <a:t>2024-11-24 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81F7B51-16CE-4975-8076-5553BEDA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28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57C83-A036-9776-15C5-98F6E27B8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11423"/>
            <a:ext cx="9418320" cy="3394786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effectLst/>
              </a:rPr>
              <a:t>The Binding Of Isaac : Repentance - </a:t>
            </a:r>
            <a:r>
              <a:rPr lang="ko-KR" altLang="en-US" dirty="0"/>
              <a:t>모작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5FDF5D-9187-7F2F-A2B0-97C06056D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20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47D07-4C9C-0FCF-0730-93C2D6682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DD083D-30CD-CF14-C4F7-15A763EC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플레이어가 각 층의 던전을 탐색</a:t>
            </a:r>
            <a:endParaRPr lang="en-US" altLang="ko-KR" dirty="0"/>
          </a:p>
          <a:p>
            <a:r>
              <a:rPr lang="ko-KR" altLang="en-US" dirty="0"/>
              <a:t>몬스터를 잡으면서 </a:t>
            </a:r>
            <a:r>
              <a:rPr lang="ko-KR" altLang="en-US" dirty="0" err="1"/>
              <a:t>나아감</a:t>
            </a:r>
            <a:endParaRPr lang="en-US" altLang="ko-KR" dirty="0"/>
          </a:p>
          <a:p>
            <a:r>
              <a:rPr lang="ko-KR" altLang="en-US" dirty="0"/>
              <a:t>보스</a:t>
            </a:r>
            <a:r>
              <a:rPr lang="en-US" altLang="ko-KR" dirty="0"/>
              <a:t>, </a:t>
            </a:r>
            <a:r>
              <a:rPr lang="ko-KR" altLang="en-US" dirty="0"/>
              <a:t>아이템 획득</a:t>
            </a:r>
            <a:r>
              <a:rPr lang="en-US" altLang="ko-KR" dirty="0"/>
              <a:t>, </a:t>
            </a:r>
            <a:r>
              <a:rPr lang="ko-KR" altLang="en-US" dirty="0"/>
              <a:t>상점 등 다양한 요소 존재</a:t>
            </a:r>
            <a:endParaRPr lang="en-US" altLang="ko-KR" dirty="0"/>
          </a:p>
          <a:p>
            <a:r>
              <a:rPr lang="ko-KR" altLang="en-US" dirty="0"/>
              <a:t>여러 엔딩도 존재</a:t>
            </a:r>
          </a:p>
        </p:txBody>
      </p:sp>
    </p:spTree>
    <p:extLst>
      <p:ext uri="{BB962C8B-B14F-4D97-AF65-F5344CB8AC3E}">
        <p14:creationId xmlns:p14="http://schemas.microsoft.com/office/powerpoint/2010/main" val="410001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F31B3-AB67-D38D-AB75-E8DFDA24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구현한 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C706C-EBE0-36A1-5C96-B4C297D7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 화면 </a:t>
            </a:r>
            <a:r>
              <a:rPr lang="en-US" altLang="ko-KR" dirty="0"/>
              <a:t>– </a:t>
            </a:r>
            <a:r>
              <a:rPr lang="ko-KR" altLang="en-US" dirty="0"/>
              <a:t>전투 방</a:t>
            </a:r>
            <a:r>
              <a:rPr lang="en-US" altLang="ko-KR" dirty="0"/>
              <a:t>, </a:t>
            </a:r>
            <a:r>
              <a:rPr lang="ko-KR" altLang="en-US" dirty="0"/>
              <a:t>플레이어</a:t>
            </a:r>
            <a:r>
              <a:rPr lang="en-US" altLang="ko-KR" dirty="0"/>
              <a:t>,</a:t>
            </a:r>
            <a:r>
              <a:rPr lang="ko-KR" altLang="en-US" dirty="0"/>
              <a:t> 몬스터 등등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사운드</a:t>
            </a:r>
            <a:endParaRPr lang="en-US" altLang="ko-KR" dirty="0"/>
          </a:p>
          <a:p>
            <a:r>
              <a:rPr lang="ko-KR" altLang="en-US" dirty="0"/>
              <a:t>디버깅 모드 </a:t>
            </a:r>
            <a:r>
              <a:rPr lang="en-US" altLang="ko-KR" dirty="0"/>
              <a:t>: </a:t>
            </a:r>
            <a:r>
              <a:rPr lang="ko-KR" altLang="en-US" dirty="0"/>
              <a:t>히트 박스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사용한 기법</a:t>
            </a:r>
            <a:endParaRPr lang="en-US" altLang="ko-KR" dirty="0"/>
          </a:p>
          <a:p>
            <a:r>
              <a:rPr lang="en-US" altLang="ko-KR" dirty="0" err="1"/>
              <a:t>FrameWork</a:t>
            </a:r>
            <a:r>
              <a:rPr lang="en-US" altLang="ko-KR" dirty="0"/>
              <a:t>: </a:t>
            </a:r>
            <a:r>
              <a:rPr lang="en-US" altLang="ko-KR" dirty="0" err="1"/>
              <a:t>c++</a:t>
            </a:r>
            <a:r>
              <a:rPr lang="ko-KR" altLang="en-US" dirty="0"/>
              <a:t> 연습 겸 제작</a:t>
            </a:r>
            <a:r>
              <a:rPr lang="en-US" altLang="ko-KR" dirty="0"/>
              <a:t>, UTF-8 </a:t>
            </a:r>
            <a:r>
              <a:rPr lang="ko-KR" altLang="en-US" dirty="0"/>
              <a:t>인코딩 </a:t>
            </a:r>
            <a:r>
              <a:rPr lang="en-US" altLang="ko-KR" dirty="0"/>
              <a:t>&amp; </a:t>
            </a:r>
            <a:r>
              <a:rPr lang="en-US" altLang="ko-KR" dirty="0" err="1"/>
              <a:t>wstring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기존의 포인터 </a:t>
            </a:r>
            <a:r>
              <a:rPr lang="en-US" altLang="ko-KR" dirty="0"/>
              <a:t>-&gt; </a:t>
            </a:r>
            <a:r>
              <a:rPr lang="en-US" altLang="ko-KR" dirty="0" err="1"/>
              <a:t>shared_ptr</a:t>
            </a:r>
            <a:r>
              <a:rPr lang="ko-KR" altLang="en-US" dirty="0"/>
              <a:t>를 사용</a:t>
            </a:r>
            <a:r>
              <a:rPr lang="en-US" altLang="ko-KR" dirty="0"/>
              <a:t>,  Json &amp; Csv </a:t>
            </a:r>
            <a:r>
              <a:rPr lang="ko-KR" altLang="en-US" dirty="0"/>
              <a:t>파일 입출력을 사용 등등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365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71915-6CAB-3B58-B32D-701A97E4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7E1C6-169D-C9EC-FD0A-4C9E5B754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프로젝트 생성 및 프로젝트 </a:t>
            </a:r>
            <a:r>
              <a:rPr lang="ko-KR" altLang="en-US" dirty="0" err="1"/>
              <a:t>파일링</a:t>
            </a: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프로젝트 설정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개인 프레임 워크 제작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전투 방 구현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플레이어 이동 </a:t>
            </a:r>
            <a:r>
              <a:rPr lang="en-US" altLang="ko-KR" dirty="0"/>
              <a:t>+ </a:t>
            </a:r>
            <a:r>
              <a:rPr lang="ko-KR" altLang="en-US" dirty="0"/>
              <a:t>공격 </a:t>
            </a:r>
            <a:r>
              <a:rPr lang="en-US" altLang="ko-KR" dirty="0"/>
              <a:t>(</a:t>
            </a:r>
            <a:r>
              <a:rPr lang="ko-KR" altLang="en-US" dirty="0"/>
              <a:t>애니메이션</a:t>
            </a:r>
            <a:r>
              <a:rPr lang="en-US" altLang="ko-KR" dirty="0"/>
              <a:t>)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몬스터 이동 </a:t>
            </a:r>
            <a:r>
              <a:rPr lang="en-US" altLang="ko-KR" dirty="0"/>
              <a:t>+ </a:t>
            </a:r>
            <a:r>
              <a:rPr lang="ko-KR" altLang="en-US" dirty="0"/>
              <a:t>피격 </a:t>
            </a:r>
            <a:r>
              <a:rPr lang="en-US" altLang="ko-KR" dirty="0"/>
              <a:t>(</a:t>
            </a:r>
            <a:r>
              <a:rPr lang="ko-KR" altLang="en-US" dirty="0"/>
              <a:t>애니메이션</a:t>
            </a:r>
            <a:r>
              <a:rPr lang="en-US" altLang="ko-KR" dirty="0"/>
              <a:t>)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메인 타이틀 → 동작 선택 화면</a:t>
            </a:r>
            <a:r>
              <a:rPr lang="en-US" altLang="ko-KR" dirty="0"/>
              <a:t>(</a:t>
            </a:r>
            <a:r>
              <a:rPr lang="ko-KR" altLang="en-US" dirty="0"/>
              <a:t>새 게임</a:t>
            </a:r>
            <a:r>
              <a:rPr lang="en-US" altLang="ko-KR" dirty="0"/>
              <a:t>) + </a:t>
            </a:r>
            <a:r>
              <a:rPr lang="ko-KR" altLang="en-US" dirty="0"/>
              <a:t>사운드</a:t>
            </a:r>
          </a:p>
        </p:txBody>
      </p:sp>
    </p:spTree>
    <p:extLst>
      <p:ext uri="{BB962C8B-B14F-4D97-AF65-F5344CB8AC3E}">
        <p14:creationId xmlns:p14="http://schemas.microsoft.com/office/powerpoint/2010/main" val="279689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75193-64C6-B255-96F6-58C63FA5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발표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3DF8F9-5BBB-F4A1-85D3-AE4F26726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59774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70DDE-D20C-5EB1-9E9E-C21BC4FC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좋았던 점 </a:t>
            </a:r>
            <a:r>
              <a:rPr lang="en-US" altLang="ko-KR" dirty="0"/>
              <a:t>&amp; </a:t>
            </a:r>
            <a:r>
              <a:rPr lang="ko-KR" altLang="en-US" dirty="0"/>
              <a:t>아쉬운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6D2A8-667A-AC11-A255-C47B62F1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좋았던 점</a:t>
            </a:r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로 직접 게임을 만들어 본 것은 처음이라 실력 향상에 많은 도움이 되었고</a:t>
            </a:r>
            <a:r>
              <a:rPr lang="en-US" altLang="ko-KR" dirty="0"/>
              <a:t>, </a:t>
            </a:r>
            <a:r>
              <a:rPr lang="ko-KR" altLang="en-US" dirty="0"/>
              <a:t>좋은 경험이었다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아쉬운 점</a:t>
            </a:r>
            <a:endParaRPr lang="en-US" altLang="ko-KR" dirty="0"/>
          </a:p>
          <a:p>
            <a:r>
              <a:rPr lang="ko-KR" altLang="en-US" dirty="0"/>
              <a:t>시간 부족으로 일정 축소화 </a:t>
            </a:r>
            <a:r>
              <a:rPr lang="en-US" altLang="ko-KR" dirty="0"/>
              <a:t>-&gt; </a:t>
            </a:r>
            <a:r>
              <a:rPr lang="ko-KR" altLang="en-US" dirty="0"/>
              <a:t>결과물이 간소화 됨</a:t>
            </a:r>
            <a:endParaRPr lang="en-US" altLang="ko-KR" dirty="0"/>
          </a:p>
          <a:p>
            <a:r>
              <a:rPr lang="ko-KR" altLang="en-US" dirty="0"/>
              <a:t>게임의 요소 하나하나에 생각보다 디테일이 많아서 구현에 어려움을 겪었다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67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8F7CB-4E04-80B2-B611-7C874BEC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26393-A05B-2D09-A25D-231A29B5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1959392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613</TotalTime>
  <Words>180</Words>
  <Application>Microsoft Office PowerPoint</Application>
  <PresentationFormat>와이드스크린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보기</vt:lpstr>
      <vt:lpstr>The Binding Of Isaac : Repentance - 모작</vt:lpstr>
      <vt:lpstr>게임 소개</vt:lpstr>
      <vt:lpstr>구현한 범위</vt:lpstr>
      <vt:lpstr>일정</vt:lpstr>
      <vt:lpstr>구현 내용 발표</vt:lpstr>
      <vt:lpstr>좋았던 점 &amp; 아쉬운 점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지규 민</dc:creator>
  <cp:lastModifiedBy>지규 민</cp:lastModifiedBy>
  <cp:revision>48</cp:revision>
  <dcterms:created xsi:type="dcterms:W3CDTF">2024-11-23T08:04:11Z</dcterms:created>
  <dcterms:modified xsi:type="dcterms:W3CDTF">2024-11-24T16:34:55Z</dcterms:modified>
</cp:coreProperties>
</file>