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F222C-C824-AA5A-8ECA-CE22C96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294ADA-0990-2468-8EEA-AC8E06DEA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8E570-BD50-1285-A4CC-067F8FFA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9C1A2-E325-F7E5-ABCE-C8E64E6D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B57E1-E366-517C-E54B-7FD36D7A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6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7CFB-2106-EF5A-10DD-F7A099F0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74DDC-E1E9-8C48-D270-CFB9076CC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91DDD-7523-A63F-9BFB-B8045403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4035D-2DA2-A141-047A-A0A0A735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6F43D-346B-DD65-138D-77A68FE7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8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71BC53-8E00-02A3-22EE-C1E4D5377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22E57-9A6B-1597-3F5E-30CDAC0F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A7E18-7DD3-3F89-67E4-F0F916B0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03019-AA70-EA2A-9485-5979DED0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A8764-F522-67E4-F35F-FC9BE93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B342B-B3D4-2620-F2DC-95CBBB4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491E8-0188-40D5-14B9-C60E3E08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40368-12D7-6DC5-9595-8048E4A7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B7261-34C4-6B90-308A-C49CD00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D215-284F-88FD-E3DB-918967D7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0D73B-F41F-546E-6426-8669F527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A714B-2AC7-6735-7816-442BDEE6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7ED90-F1F5-F36D-E56E-CC99923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5BC08-5B32-D8CE-6361-9AFCDEC0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014DD-350A-E700-3007-D11621BB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499E-B312-DF0D-56AC-E17C169E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C33D7-F23D-5159-AE70-8A86DDD10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97B4B-69CF-F764-9573-80B03F90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F4D0-201C-2501-278C-A80D89F5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5C194-75C0-704F-76A2-74ADBD80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3A77D-AECA-5303-6B47-51725236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1FDF7-5435-F095-E4E1-898551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DDD9B-B57D-8DEC-9EF3-83E263CC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6D243-DE80-A4F1-7DB6-DFF3EC7C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9AF10-B725-AF08-3EF4-ABE344EFB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FFF84-635E-C596-422E-AD2C71A3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1F34C-4F60-F746-A6B2-40D158F3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EB5EA2-ED9E-54A3-9EED-5D50F89C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DF306-59C8-5CA3-6854-7ED25CA2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9508-3F21-73E9-BAC6-F0D0B99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3465B-4C79-EC4A-3EA8-55B03766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29AB5-6199-1706-3AB3-BC6296CF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A3167A-2C79-DE77-051F-AAF7666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A01ACD-4713-B1F5-D103-79B12F58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9D398-6293-E953-F7F6-21862C9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CDFBA-C95E-A29C-F17C-28B2F9BF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9B28-8091-A3EA-4518-F877A3AE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EDFA3-93EB-76BF-8A53-61B003E0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0650B-FB27-294E-049D-BAB1D9F9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23C83-E3D7-2337-A156-1F75C20E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A87B1-19B9-5148-6DE8-8725DBED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71D2-DD81-D414-E840-28C1500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E9B9-B76F-3671-AD4F-12AB7704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12106B-EBBD-1CDF-2479-A26C4D9C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6B6C9-9623-2BD5-D343-77DAB3E2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2E46A-4154-ABC4-2142-2C92453F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AD3DC-DB66-6D79-8BA3-E2FDA789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547C8-24EA-160D-DC6F-C75FFC2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8B980-07FB-29C0-40E8-0F8ED4A9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6B8A1-F806-3715-E5DD-AFFDDCF1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F4891-3EA2-D04E-9FFB-B64511AA9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5E968-A43C-487E-B1C7-C3EB13612E90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EF0B5-82A5-7296-6498-8384216AF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2776F-C73D-CF14-072E-935AE639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D9B03-EA98-43FC-B0E6-6C85CB7C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8E0E-B42A-1D26-E83D-B56C489DB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B2BD9-D4E2-F960-D7FF-18B5F71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지규 민</dc:creator>
  <cp:lastModifiedBy>지규 민</cp:lastModifiedBy>
  <cp:revision>1</cp:revision>
  <dcterms:created xsi:type="dcterms:W3CDTF">2024-12-08T03:09:58Z</dcterms:created>
  <dcterms:modified xsi:type="dcterms:W3CDTF">2024-12-08T03:11:12Z</dcterms:modified>
</cp:coreProperties>
</file>