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1" r:id="rId6"/>
    <p:sldId id="263" r:id="rId7"/>
    <p:sldId id="273" r:id="rId8"/>
    <p:sldId id="267" r:id="rId9"/>
    <p:sldId id="274" r:id="rId10"/>
    <p:sldId id="275" r:id="rId11"/>
    <p:sldId id="265" r:id="rId12"/>
    <p:sldId id="271" r:id="rId13"/>
    <p:sldId id="276" r:id="rId14"/>
    <p:sldId id="277" r:id="rId15"/>
    <p:sldId id="278" r:id="rId16"/>
    <p:sldId id="279" r:id="rId17"/>
    <p:sldId id="280" r:id="rId18"/>
    <p:sldId id="272" r:id="rId19"/>
    <p:sldId id="281" r:id="rId20"/>
    <p:sldId id="282" r:id="rId21"/>
    <p:sldId id="283" r:id="rId22"/>
    <p:sldId id="284" r:id="rId23"/>
    <p:sldId id="285" r:id="rId24"/>
    <p:sldId id="268" r:id="rId25"/>
    <p:sldId id="269" r:id="rId26"/>
  </p:sldIdLst>
  <p:sldSz cx="12192000" cy="6858000"/>
  <p:notesSz cx="6858000" cy="9144000"/>
  <p:embeddedFontLst>
    <p:embeddedFont>
      <p:font typeface="Century Schoolbook" panose="02040604050505020304" pitchFamily="18" charset="0"/>
      <p:regular r:id="rId27"/>
      <p:bold r:id="rId28"/>
      <p:italic r:id="rId29"/>
      <p:boldItalic r:id="rId30"/>
    </p:embeddedFont>
    <p:embeddedFont>
      <p:font typeface="Wingdings 2" panose="05020102010507070707" pitchFamily="18" charset="2"/>
      <p:regular r:id="rId31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7B0A-E636-4916-B8BD-69ACED0398DF}" v="749" dt="2024-11-24T17:14:51.397"/>
    <p1510:client id="{C5D7DAE8-D46A-441F-9188-DF75D3BA1E09}" v="4" dt="2024-11-25T00:49:1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23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영 황" userId="9ded07097000da66" providerId="LiveId" clId="{722B7B0A-E636-4916-B8BD-69ACED0398DF}"/>
    <pc:docChg chg="undo custSel addSld modSld">
      <pc:chgData name="규영 황" userId="9ded07097000da66" providerId="LiveId" clId="{722B7B0A-E636-4916-B8BD-69ACED0398DF}" dt="2024-11-24T17:16:24.676" v="1523" actId="1076"/>
      <pc:docMkLst>
        <pc:docMk/>
      </pc:docMkLst>
      <pc:sldChg chg="addSp delSp modSp mod">
        <pc:chgData name="규영 황" userId="9ded07097000da66" providerId="LiveId" clId="{722B7B0A-E636-4916-B8BD-69ACED0398DF}" dt="2024-11-24T17:16:24.676" v="1523" actId="1076"/>
        <pc:sldMkLst>
          <pc:docMk/>
          <pc:sldMk cId="1528793594" sldId="258"/>
        </pc:sldMkLst>
        <pc:picChg chg="add del mod modCrop">
          <ac:chgData name="규영 황" userId="9ded07097000da66" providerId="LiveId" clId="{722B7B0A-E636-4916-B8BD-69ACED0398DF}" dt="2024-11-24T17:14:53.566" v="1520" actId="478"/>
          <ac:picMkLst>
            <pc:docMk/>
            <pc:sldMk cId="1528793594" sldId="258"/>
            <ac:picMk id="5" creationId="{3AC054BE-6C8A-65E9-FA97-4C4825D316DD}"/>
          </ac:picMkLst>
        </pc:picChg>
        <pc:picChg chg="del">
          <ac:chgData name="규영 황" userId="9ded07097000da66" providerId="LiveId" clId="{722B7B0A-E636-4916-B8BD-69ACED0398DF}" dt="2024-11-24T17:00:01.180" v="1500" actId="478"/>
          <ac:picMkLst>
            <pc:docMk/>
            <pc:sldMk cId="1528793594" sldId="258"/>
            <ac:picMk id="6" creationId="{1EB7F05C-0579-C478-97E3-E50931513EA5}"/>
          </ac:picMkLst>
        </pc:picChg>
        <pc:picChg chg="add 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6" creationId="{341B0587-BB9F-874B-1A0B-9F327EA3D573}"/>
          </ac:picMkLst>
        </pc:picChg>
        <pc:picChg chg="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8" creationId="{B6BD5B04-5ED7-F0A7-465C-B4B1236A5EAB}"/>
          </ac:picMkLst>
        </pc:picChg>
      </pc:sldChg>
      <pc:sldChg chg="addSp delSp modSp mod">
        <pc:chgData name="규영 황" userId="9ded07097000da66" providerId="LiveId" clId="{722B7B0A-E636-4916-B8BD-69ACED0398DF}" dt="2024-11-24T16:51:25.349" v="1491" actId="20577"/>
        <pc:sldMkLst>
          <pc:docMk/>
          <pc:sldMk cId="511770704" sldId="261"/>
        </pc:sldMkLst>
        <pc:spChg chg="mod">
          <ac:chgData name="규영 황" userId="9ded07097000da66" providerId="LiveId" clId="{722B7B0A-E636-4916-B8BD-69ACED0398DF}" dt="2024-11-24T16:46:13.865" v="987"/>
          <ac:spMkLst>
            <pc:docMk/>
            <pc:sldMk cId="511770704" sldId="261"/>
            <ac:spMk id="2" creationId="{EDA8DB17-7539-0EF3-E9C8-F2244548F708}"/>
          </ac:spMkLst>
        </pc:spChg>
        <pc:spChg chg="mod">
          <ac:chgData name="규영 황" userId="9ded07097000da66" providerId="LiveId" clId="{722B7B0A-E636-4916-B8BD-69ACED0398DF}" dt="2024-11-24T16:51:25.349" v="1491" actId="20577"/>
          <ac:spMkLst>
            <pc:docMk/>
            <pc:sldMk cId="511770704" sldId="261"/>
            <ac:spMk id="3" creationId="{27A526C7-6A5C-8A0A-1DD1-0D71594327FC}"/>
          </ac:spMkLst>
        </pc:spChg>
        <pc:picChg chg="del mod">
          <ac:chgData name="규영 황" userId="9ded07097000da66" providerId="LiveId" clId="{722B7B0A-E636-4916-B8BD-69ACED0398DF}" dt="2024-11-24T16:46:09.780" v="979" actId="478"/>
          <ac:picMkLst>
            <pc:docMk/>
            <pc:sldMk cId="511770704" sldId="261"/>
            <ac:picMk id="9" creationId="{DFE9A400-E44C-3FCD-61BF-DFE156171BB1}"/>
          </ac:picMkLst>
        </pc:picChg>
        <pc:picChg chg="add del mod ord modCrop">
          <ac:chgData name="규영 황" userId="9ded07097000da66" providerId="LiveId" clId="{722B7B0A-E636-4916-B8BD-69ACED0398DF}" dt="2024-11-24T16:46:06.908" v="978" actId="478"/>
          <ac:picMkLst>
            <pc:docMk/>
            <pc:sldMk cId="511770704" sldId="261"/>
            <ac:picMk id="11" creationId="{3199E489-9FDC-2157-B17F-5F299F737B16}"/>
          </ac:picMkLst>
        </pc:picChg>
      </pc:sldChg>
      <pc:sldChg chg="addSp delSp modSp mod">
        <pc:chgData name="규영 황" userId="9ded07097000da66" providerId="LiveId" clId="{722B7B0A-E636-4916-B8BD-69ACED0398DF}" dt="2024-11-24T16:45:27.908" v="976" actId="20577"/>
        <pc:sldMkLst>
          <pc:docMk/>
          <pc:sldMk cId="97714067" sldId="266"/>
        </pc:sldMkLst>
        <pc:spChg chg="add mod">
          <ac:chgData name="규영 황" userId="9ded07097000da66" providerId="LiveId" clId="{722B7B0A-E636-4916-B8BD-69ACED0398DF}" dt="2024-11-24T16:45:24.321" v="973" actId="1076"/>
          <ac:spMkLst>
            <pc:docMk/>
            <pc:sldMk cId="97714067" sldId="266"/>
            <ac:spMk id="4" creationId="{30A53004-D154-5F68-A1E2-5394A794F6A7}"/>
          </ac:spMkLst>
        </pc:spChg>
        <pc:spChg chg="add mod">
          <ac:chgData name="규영 황" userId="9ded07097000da66" providerId="LiveId" clId="{722B7B0A-E636-4916-B8BD-69ACED0398DF}" dt="2024-11-24T16:45:27.908" v="976" actId="20577"/>
          <ac:spMkLst>
            <pc:docMk/>
            <pc:sldMk cId="97714067" sldId="266"/>
            <ac:spMk id="5" creationId="{B82C22A8-A141-9035-3462-152571E96610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7" creationId="{AE87C7E4-478D-5A34-464B-E6F36E0D5A24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8" creationId="{092CAACA-747B-FB8E-5925-9DB3A39C08EC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9" creationId="{2657C0A1-FC27-8D86-EB93-51BE423B8386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10" creationId="{60F1A398-CCC4-0D59-FC91-7FC7E91554F4}"/>
          </ac:spMkLst>
        </pc:spChg>
      </pc:sldChg>
      <pc:sldChg chg="modSp add mod">
        <pc:chgData name="규영 황" userId="9ded07097000da66" providerId="LiveId" clId="{722B7B0A-E636-4916-B8BD-69ACED0398DF}" dt="2024-11-24T16:54:41.401" v="1493" actId="1076"/>
        <pc:sldMkLst>
          <pc:docMk/>
          <pc:sldMk cId="3802659592" sldId="270"/>
        </pc:sldMkLst>
        <pc:picChg chg="mod">
          <ac:chgData name="규영 황" userId="9ded07097000da66" providerId="LiveId" clId="{722B7B0A-E636-4916-B8BD-69ACED0398DF}" dt="2024-11-24T16:54:41.401" v="1493" actId="1076"/>
          <ac:picMkLst>
            <pc:docMk/>
            <pc:sldMk cId="3802659592" sldId="270"/>
            <ac:picMk id="9" creationId="{BE7E7E90-E451-029F-90CF-22FB42BD4278}"/>
          </ac:picMkLst>
        </pc:picChg>
      </pc:sldChg>
    </pc:docChg>
  </pc:docChgLst>
  <pc:docChgLst>
    <pc:chgData name="규영 황" userId="9ded07097000da66" providerId="LiveId" clId="{C5D7DAE8-D46A-441F-9188-DF75D3BA1E09}"/>
    <pc:docChg chg="custSel modSld">
      <pc:chgData name="규영 황" userId="9ded07097000da66" providerId="LiveId" clId="{C5D7DAE8-D46A-441F-9188-DF75D3BA1E09}" dt="2024-11-25T00:49:16.063" v="33" actId="20577"/>
      <pc:docMkLst>
        <pc:docMk/>
      </pc:docMkLst>
      <pc:sldChg chg="modSp mod">
        <pc:chgData name="규영 황" userId="9ded07097000da66" providerId="LiveId" clId="{C5D7DAE8-D46A-441F-9188-DF75D3BA1E09}" dt="2024-11-25T00:35:01.193" v="26"/>
        <pc:sldMkLst>
          <pc:docMk/>
          <pc:sldMk cId="1528793594" sldId="258"/>
        </pc:sldMkLst>
        <pc:spChg chg="mod">
          <ac:chgData name="규영 황" userId="9ded07097000da66" providerId="LiveId" clId="{C5D7DAE8-D46A-441F-9188-DF75D3BA1E09}" dt="2024-11-25T00:35:01.193" v="26"/>
          <ac:spMkLst>
            <pc:docMk/>
            <pc:sldMk cId="1528793594" sldId="258"/>
            <ac:spMk id="2" creationId="{C9877359-8163-8AF5-D2F4-FFF52964B6FE}"/>
          </ac:spMkLst>
        </pc:spChg>
      </pc:sldChg>
      <pc:sldChg chg="modSp mod">
        <pc:chgData name="규영 황" userId="9ded07097000da66" providerId="LiveId" clId="{C5D7DAE8-D46A-441F-9188-DF75D3BA1E09}" dt="2024-11-25T00:49:16.063" v="33" actId="20577"/>
        <pc:sldMkLst>
          <pc:docMk/>
          <pc:sldMk cId="511770704" sldId="261"/>
        </pc:sldMkLst>
        <pc:spChg chg="mod">
          <ac:chgData name="규영 황" userId="9ded07097000da66" providerId="LiveId" clId="{C5D7DAE8-D46A-441F-9188-DF75D3BA1E09}" dt="2024-11-25T00:49:16.063" v="33" actId="20577"/>
          <ac:spMkLst>
            <pc:docMk/>
            <pc:sldMk cId="511770704" sldId="261"/>
            <ac:spMk id="3" creationId="{27A526C7-6A5C-8A0A-1DD1-0D71594327FC}"/>
          </ac:spMkLst>
        </pc:spChg>
      </pc:sldChg>
      <pc:sldChg chg="delSp mod">
        <pc:chgData name="규영 황" userId="9ded07097000da66" providerId="LiveId" clId="{C5D7DAE8-D46A-441F-9188-DF75D3BA1E09}" dt="2024-11-25T00:31:33.976" v="0" actId="478"/>
        <pc:sldMkLst>
          <pc:docMk/>
          <pc:sldMk cId="3802659592" sldId="270"/>
        </pc:sldMkLst>
        <pc:picChg chg="del">
          <ac:chgData name="규영 황" userId="9ded07097000da66" providerId="LiveId" clId="{C5D7DAE8-D46A-441F-9188-DF75D3BA1E09}" dt="2024-11-25T00:31:33.976" v="0" actId="478"/>
          <ac:picMkLst>
            <pc:docMk/>
            <pc:sldMk cId="3802659592" sldId="270"/>
            <ac:picMk id="11" creationId="{AA4DB17A-9C3B-5DB9-BCAD-532BC57E074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2024-12-08 (Sun)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C2C8-6C64-AE99-ECA2-8F9FEDCE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dirty="0" err="1"/>
              <a:t>던그리드</a:t>
            </a:r>
            <a:br>
              <a:rPr lang="en-US" altLang="ko-KR" dirty="0"/>
            </a:br>
            <a:r>
              <a:rPr lang="ko-KR" altLang="en-US" dirty="0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F2AA-C6CF-7679-7E7B-7A9644B9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ko-KR" altLang="en-US" dirty="0" err="1"/>
              <a:t>민지규</a:t>
            </a:r>
            <a:r>
              <a:rPr lang="en-US" altLang="ko-KR" dirty="0"/>
              <a:t>, </a:t>
            </a:r>
            <a:r>
              <a:rPr lang="ko-KR" altLang="en-US" dirty="0" err="1"/>
              <a:t>박지광</a:t>
            </a:r>
            <a:r>
              <a:rPr lang="en-US" altLang="ko-KR" dirty="0"/>
              <a:t>, </a:t>
            </a:r>
            <a:r>
              <a:rPr lang="ko-KR" altLang="en-US" dirty="0"/>
              <a:t>황규영</a:t>
            </a:r>
          </a:p>
        </p:txBody>
      </p:sp>
    </p:spTree>
    <p:extLst>
      <p:ext uri="{BB962C8B-B14F-4D97-AF65-F5344CB8AC3E}">
        <p14:creationId xmlns:p14="http://schemas.microsoft.com/office/powerpoint/2010/main" val="5004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20E40-B60D-BC62-885F-E49F39FC7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E64B6-1F80-62FC-2FAE-6E50A4126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무기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588B08-2A77-C3C1-2FF2-1528F11003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979055"/>
          </a:xfrm>
        </p:spPr>
        <p:txBody>
          <a:bodyPr/>
          <a:lstStyle/>
          <a:p>
            <a:r>
              <a:rPr lang="ko-KR" altLang="en-US" dirty="0"/>
              <a:t>무기도 필요한 클래스들을 만들어주었으며</a:t>
            </a:r>
            <a:r>
              <a:rPr lang="en-US" altLang="ko-KR" dirty="0"/>
              <a:t>, </a:t>
            </a:r>
            <a:r>
              <a:rPr lang="ko-KR" altLang="en-US" dirty="0"/>
              <a:t>원거리 무기 같은 경우엔 오브젝트 </a:t>
            </a:r>
            <a:r>
              <a:rPr lang="ko-KR" altLang="en-US" dirty="0" err="1"/>
              <a:t>풀링을</a:t>
            </a:r>
            <a:r>
              <a:rPr lang="ko-KR" altLang="en-US" dirty="0"/>
              <a:t> 사용하여 화살을 발사하였고</a:t>
            </a:r>
            <a:r>
              <a:rPr lang="en-US" altLang="ko-KR" dirty="0"/>
              <a:t>, </a:t>
            </a:r>
            <a:r>
              <a:rPr lang="ko-KR" altLang="en-US" dirty="0"/>
              <a:t>화살이 각각 벽과 몬스터에게 충돌 했을 시 행동을 다르게 하여 처리하였다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9E349C37-CB7F-C913-CD72-3EB3F376B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90" y="3301657"/>
            <a:ext cx="2133710" cy="2101958"/>
          </a:xfrm>
          <a:prstGeom prst="rect">
            <a:avLst/>
          </a:prstGeom>
        </p:spPr>
      </p:pic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0EE488E-644C-C2D4-C893-4AAB9C1AF7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851" y="3851822"/>
            <a:ext cx="2743341" cy="1149409"/>
          </a:xfrm>
          <a:prstGeom prst="rect">
            <a:avLst/>
          </a:prstGeom>
        </p:spPr>
      </p:pic>
      <p:pic>
        <p:nvPicPr>
          <p:cNvPr id="9" name="그림 8" descr="텍스트, 스크린샷, 소프트웨어, 디스플레이이(가) 표시된 사진&#10;&#10;자동 생성된 설명">
            <a:extLst>
              <a:ext uri="{FF2B5EF4-FFF2-40B4-BE49-F238E27FC236}">
                <a16:creationId xmlns:a16="http://schemas.microsoft.com/office/drawing/2014/main" id="{640C2108-89EF-1910-6B9A-C5F47F4460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696" y="2756796"/>
            <a:ext cx="4640431" cy="3847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2E0B6-4397-2E2D-54E8-21DEB0259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ED972-A1D1-FDD7-420C-56D49A3D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29426"/>
            <a:ext cx="9692640" cy="1325562"/>
          </a:xfrm>
        </p:spPr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- </a:t>
            </a:r>
            <a:r>
              <a:rPr lang="ko-KR" altLang="en-US" dirty="0"/>
              <a:t>민지규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D50EE-1265-25FC-0A9B-41C3CE97B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1325562"/>
          </a:xfrm>
        </p:spPr>
        <p:txBody>
          <a:bodyPr/>
          <a:lstStyle/>
          <a:p>
            <a:r>
              <a:rPr lang="ko-KR" altLang="en-US" dirty="0"/>
              <a:t>목표로 했던 대부분의 구현은 완료했음</a:t>
            </a:r>
            <a:endParaRPr lang="en-US" altLang="ko-KR" dirty="0"/>
          </a:p>
          <a:p>
            <a:r>
              <a:rPr lang="ko-KR" altLang="en-US" dirty="0"/>
              <a:t>몬스터 행동 패턴을 상태 기반 패턴으로 구현해 보았음</a:t>
            </a:r>
            <a:endParaRPr lang="en-US" altLang="ko-KR" dirty="0"/>
          </a:p>
          <a:p>
            <a:r>
              <a:rPr lang="ko-KR" altLang="en-US" dirty="0"/>
              <a:t>몬스터 </a:t>
            </a:r>
            <a:r>
              <a:rPr lang="en-US" altLang="ko-KR" dirty="0"/>
              <a:t>AI </a:t>
            </a:r>
            <a:r>
              <a:rPr lang="ko-KR" altLang="en-US" dirty="0"/>
              <a:t>행동 별 충돌처리 처리를 구현해 보았음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5B179F36-A226-8A91-2DB8-1EEE63575083}"/>
              </a:ext>
            </a:extLst>
          </p:cNvPr>
          <p:cNvSpPr txBox="1">
            <a:spLocks/>
          </p:cNvSpPr>
          <p:nvPr/>
        </p:nvSpPr>
        <p:spPr>
          <a:xfrm>
            <a:off x="1189043" y="312742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- </a:t>
            </a:r>
            <a:r>
              <a:rPr lang="ko-KR" altLang="en-US" dirty="0"/>
              <a:t>민지규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0BBB7F53-1495-72AC-2138-CEF7CF7F884F}"/>
              </a:ext>
            </a:extLst>
          </p:cNvPr>
          <p:cNvSpPr txBox="1">
            <a:spLocks/>
          </p:cNvSpPr>
          <p:nvPr/>
        </p:nvSpPr>
        <p:spPr>
          <a:xfrm>
            <a:off x="1189043" y="4626798"/>
            <a:ext cx="8595360" cy="11687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몬스터  </a:t>
            </a:r>
            <a:r>
              <a:rPr lang="en-US" altLang="ko-KR" dirty="0"/>
              <a:t>AI </a:t>
            </a:r>
            <a:r>
              <a:rPr lang="ko-KR" altLang="en-US" dirty="0"/>
              <a:t>행동 별 충돌처리 처리를 구현 하느라 시간을 많이 소모했음</a:t>
            </a:r>
            <a:endParaRPr lang="en-US" altLang="ko-KR" dirty="0"/>
          </a:p>
          <a:p>
            <a:r>
              <a:rPr lang="ko-KR" altLang="en-US" dirty="0"/>
              <a:t>생각보다 몬스터와 무기에 디테일 적인 요소들이 많은데</a:t>
            </a:r>
            <a:r>
              <a:rPr lang="en-US" altLang="ko-KR" dirty="0"/>
              <a:t>, </a:t>
            </a:r>
            <a:r>
              <a:rPr lang="ko-KR" altLang="en-US" dirty="0"/>
              <a:t>이를 세세하게 구현하지 못한 점이 아쉬움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7499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FC5CE-64A2-CF6F-986B-1642393D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FC7F5-0758-51BD-178E-1A71F6CA2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박지광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3D32009-A85F-AA71-D211-80DF0C1EF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9350" y="1963738"/>
            <a:ext cx="8592551" cy="4081462"/>
          </a:xfrm>
        </p:spPr>
      </p:pic>
    </p:spTree>
    <p:extLst>
      <p:ext uri="{BB962C8B-B14F-4D97-AF65-F5344CB8AC3E}">
        <p14:creationId xmlns:p14="http://schemas.microsoft.com/office/powerpoint/2010/main" val="246994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구현 내용 </a:t>
            </a:r>
            <a:r>
              <a:rPr lang="en-US" altLang="ko-KR"/>
              <a:t>-</a:t>
            </a:r>
            <a:r>
              <a:rPr lang="ko-KR" altLang="en-US"/>
              <a:t> 플레이어 기본구현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305" y="1835107"/>
            <a:ext cx="8595360" cy="4351337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플레이어 	</a:t>
            </a:r>
          </a:p>
        </p:txBody>
      </p:sp>
      <p:sp>
        <p:nvSpPr>
          <p:cNvPr id="5" name="내용 개체 틀 2"/>
          <p:cNvSpPr>
            <a:spLocks noGrp="1"/>
          </p:cNvSpPr>
          <p:nvPr/>
        </p:nvSpPr>
        <p:spPr>
          <a:xfrm>
            <a:off x="419336" y="2201261"/>
            <a:ext cx="8595360" cy="4351337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1.GameObject 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 상속받은 캐릭터 클래스를 만듬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캐릭터 클래스에 플레이어와 몬스터에 쓸 멤버변수들을 추가함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민지규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박지광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공동작업 </a:t>
            </a:r>
            <a:endParaRPr kumimoji="0" lang="ko-KR" altLang="en-US" sz="1800" b="0" i="0" u="none" strike="noStrike" kern="1200" cap="none" spc="1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2.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플레이어 클래스 생성하고 기능에맞는 멤버변수와 함수를 추가적으로 세팅함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생각 했던것들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결국 플레이어 는 무기를 들고있기에 무기와 연동시키거나 몬스  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터와 연동시킬수있는 함수들을 파는것을 고려하여 만듬</a:t>
            </a:r>
            <a:endParaRPr kumimoji="0" lang="ko-KR" altLang="en-US" sz="1800" b="0" i="0" u="none" strike="noStrike" kern="1200" cap="none" spc="1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3.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eunm class</a:t>
            </a:r>
            <a:r>
              <a:rPr kumimoji="0" lang="ko-KR" altLang="en-US" sz="18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 캐릭터 상태에따른 기능을 부여하려고함 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처음엔 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bool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값으로 시작하려고했지만 결국 나중에 연동시킬때 코드를 쉽게 눈  </a:t>
            </a:r>
          </a:p>
          <a:p>
            <a:pPr marL="0" lvl="0" indent="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/>
              <a:buNone/>
              <a:defRPr/>
            </a:pP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으로 고치고 확인하기 위하여 상태기반을 사용했던점이 좋은 판단이였음</a:t>
            </a:r>
            <a:r>
              <a:rPr kumimoji="0" lang="en-US" altLang="ko-KR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r>
              <a:rPr kumimoji="0" lang="ko-KR" altLang="en-US" sz="1500" b="0" i="0" u="none" strike="noStrike" kern="1200" cap="none" spc="10" normalizeH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endParaRPr kumimoji="0" lang="ko-KR" altLang="en-US" sz="1800" b="0" i="0" u="none" strike="noStrike" kern="1200" cap="none" spc="1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06792" y="1502373"/>
            <a:ext cx="5710421" cy="3209506"/>
          </a:xfrm>
          <a:prstGeom prst="rect">
            <a:avLst/>
          </a:prstGeom>
        </p:spPr>
      </p:pic>
      <p:cxnSp>
        <p:nvCxnSpPr>
          <p:cNvPr id="8" name="직선 화살표 연결선 7"/>
          <p:cNvCxnSpPr/>
          <p:nvPr/>
        </p:nvCxnSpPr>
        <p:spPr>
          <a:xfrm rot="5400000">
            <a:off x="1816100" y="990599"/>
            <a:ext cx="590549" cy="431801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889124" y="492125"/>
            <a:ext cx="2051050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레벨 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HP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124" y="2168524"/>
            <a:ext cx="1263650" cy="363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스텟창</a:t>
            </a:r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949324" y="2193925"/>
            <a:ext cx="507999" cy="888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>
            <a:off x="955674" y="1470025"/>
            <a:ext cx="539750" cy="457199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273" y="1025525"/>
            <a:ext cx="1397000" cy="36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대시게이지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 rot="5400000" flipH="1" flipV="1">
            <a:off x="3832224" y="4714875"/>
            <a:ext cx="1174750" cy="31750"/>
          </a:xfrm>
          <a:prstGeom prst="straightConnector1">
            <a:avLst/>
          </a:prstGeom>
          <a:ln>
            <a:solidFill>
              <a:schemeClr val="dk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89374" y="5426074"/>
            <a:ext cx="1168400" cy="3600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/>
              <a:t>플레이어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07322" y="0"/>
            <a:ext cx="3187702" cy="691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400"/>
              <a:t>플레이어</a:t>
            </a:r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에임이 의위치가 좌측 </a:t>
            </a:r>
            <a:r>
              <a:rPr lang="en-US" altLang="ko-KR" sz="1400"/>
              <a:t>,</a:t>
            </a:r>
            <a:r>
              <a:rPr lang="ko-KR" altLang="en-US" sz="1400"/>
              <a:t>우측</a:t>
            </a:r>
          </a:p>
          <a:p>
            <a:pPr>
              <a:defRPr/>
            </a:pPr>
            <a:r>
              <a:rPr lang="ko-KR" altLang="en-US" sz="1400"/>
              <a:t>  에따라서 플레이어 바라보는</a:t>
            </a:r>
          </a:p>
          <a:p>
            <a:pPr>
              <a:defRPr/>
            </a:pPr>
            <a:r>
              <a:rPr lang="ko-KR" altLang="en-US" sz="1400"/>
              <a:t>  방향이 달라짐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대시</a:t>
            </a:r>
          </a:p>
          <a:p>
            <a:pPr>
              <a:defRPr/>
            </a:pPr>
            <a:r>
              <a:rPr lang="ko-KR" altLang="en-US" sz="1400"/>
              <a:t>  마우스 커서 보는 방향으로 대시</a:t>
            </a:r>
          </a:p>
          <a:p>
            <a:pPr>
              <a:defRPr/>
            </a:pPr>
            <a:r>
              <a:rPr lang="ko-KR" altLang="en-US" sz="1400"/>
              <a:t>  </a:t>
            </a:r>
            <a:r>
              <a:rPr lang="en-US" altLang="ko-KR" sz="1400"/>
              <a:t>2</a:t>
            </a:r>
            <a:r>
              <a:rPr lang="ko-KR" altLang="en-US" sz="1400"/>
              <a:t>단 대시 가능</a:t>
            </a:r>
          </a:p>
          <a:p>
            <a:pPr>
              <a:defRPr/>
            </a:pPr>
            <a:r>
              <a:rPr lang="ko-KR" altLang="en-US" sz="1400"/>
              <a:t>  대시 하였을때 몬스터 에게 대시</a:t>
            </a:r>
          </a:p>
          <a:p>
            <a:pPr>
              <a:defRPr/>
            </a:pPr>
            <a:r>
              <a:rPr lang="ko-KR" altLang="en-US" sz="1400"/>
              <a:t>  대미지 입힘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ko-KR" altLang="en-US" sz="1400"/>
              <a:t>플레이어 </a:t>
            </a:r>
            <a:r>
              <a:rPr lang="en-US" altLang="ko-KR" sz="1400"/>
              <a:t>Ui</a:t>
            </a:r>
          </a:p>
          <a:p>
            <a:pPr>
              <a:defRPr/>
            </a:pPr>
            <a:endParaRPr lang="en-US" altLang="ko-KR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레벨 </a:t>
            </a:r>
            <a:r>
              <a:rPr lang="en-US" altLang="ko-KR" sz="1400"/>
              <a:t>,</a:t>
            </a:r>
            <a:r>
              <a:rPr lang="ko-KR" altLang="en-US" sz="1400"/>
              <a:t> 체력바</a:t>
            </a:r>
          </a:p>
          <a:p>
            <a:pPr>
              <a:defRPr/>
            </a:pPr>
            <a:r>
              <a:rPr lang="ko-KR" altLang="en-US" sz="1400"/>
              <a:t>  몬스터 공격력 데미지로 체력바 줄음</a:t>
            </a:r>
          </a:p>
          <a:p>
            <a:pPr>
              <a:defRPr/>
            </a:pPr>
            <a:r>
              <a:rPr lang="ko-KR" altLang="en-US" sz="1400"/>
              <a:t>  레벨은 몬스터 </a:t>
            </a:r>
            <a:r>
              <a:rPr lang="en-US" altLang="ko-KR" sz="1400"/>
              <a:t>8</a:t>
            </a:r>
            <a:r>
              <a:rPr lang="ko-KR" altLang="en-US" sz="1400"/>
              <a:t> 마리 잡을시 </a:t>
            </a:r>
            <a:r>
              <a:rPr lang="en-US" altLang="ko-KR" sz="1400"/>
              <a:t>EXP</a:t>
            </a:r>
            <a:r>
              <a:rPr lang="ko-KR" altLang="en-US" sz="1400"/>
              <a:t>를</a:t>
            </a:r>
          </a:p>
          <a:p>
            <a:pPr>
              <a:defRPr/>
            </a:pPr>
            <a:r>
              <a:rPr lang="ko-KR" altLang="en-US" sz="1400"/>
              <a:t>  내부적으로 올려서 특정 </a:t>
            </a:r>
            <a:r>
              <a:rPr lang="en-US" altLang="ko-KR" sz="1400"/>
              <a:t>EXP</a:t>
            </a:r>
            <a:r>
              <a:rPr lang="ko-KR" altLang="en-US" sz="1400"/>
              <a:t>가 </a:t>
            </a:r>
          </a:p>
          <a:p>
            <a:pPr>
              <a:defRPr/>
            </a:pPr>
            <a:r>
              <a:rPr lang="ko-KR" altLang="en-US" sz="1400"/>
              <a:t>  넘을시 자동 레벨업 </a:t>
            </a:r>
          </a:p>
          <a:p>
            <a:pPr>
              <a:defRPr/>
            </a:pPr>
            <a:r>
              <a:rPr lang="ko-KR" altLang="en-US" sz="1400"/>
              <a:t>  레벨업시 공격력증가</a:t>
            </a:r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대시 게이지</a:t>
            </a:r>
          </a:p>
          <a:p>
            <a:pPr>
              <a:defRPr/>
            </a:pPr>
            <a:r>
              <a:rPr lang="ko-KR" altLang="en-US" sz="1400"/>
              <a:t>  대시 게이지는 총 </a:t>
            </a:r>
            <a:r>
              <a:rPr lang="en-US" altLang="ko-KR" sz="1400"/>
              <a:t>2</a:t>
            </a:r>
            <a:r>
              <a:rPr lang="ko-KR" altLang="en-US" sz="1400"/>
              <a:t>칸이며</a:t>
            </a:r>
          </a:p>
          <a:p>
            <a:pPr>
              <a:defRPr/>
            </a:pPr>
            <a:r>
              <a:rPr lang="ko-KR" altLang="en-US" sz="1400"/>
              <a:t>  대시 사용후 특정 시간이 흐르면 </a:t>
            </a:r>
          </a:p>
          <a:p>
            <a:pPr>
              <a:defRPr/>
            </a:pPr>
            <a:r>
              <a:rPr lang="ko-KR" altLang="en-US" sz="1400"/>
              <a:t>  대시 게이지가 다시 참</a:t>
            </a:r>
          </a:p>
          <a:p>
            <a:pPr>
              <a:defRPr/>
            </a:pPr>
            <a:endParaRPr lang="ko-KR" altLang="en-US" sz="1400"/>
          </a:p>
          <a:p>
            <a:pPr>
              <a:defRPr/>
            </a:pPr>
            <a:r>
              <a:rPr lang="en-US" altLang="ko-KR" sz="1400"/>
              <a:t>-</a:t>
            </a:r>
            <a:r>
              <a:rPr lang="ko-KR" altLang="en-US" sz="1400"/>
              <a:t> 스텟창</a:t>
            </a:r>
          </a:p>
          <a:p>
            <a:pPr>
              <a:defRPr/>
            </a:pPr>
            <a:r>
              <a:rPr lang="ko-KR" altLang="en-US" sz="1400"/>
              <a:t> 총 </a:t>
            </a:r>
            <a:r>
              <a:rPr lang="en-US" altLang="ko-KR" sz="1400"/>
              <a:t>8</a:t>
            </a:r>
            <a:r>
              <a:rPr lang="ko-KR" altLang="en-US" sz="1400"/>
              <a:t>개의 스텟으로 구성되어있으며</a:t>
            </a:r>
          </a:p>
          <a:p>
            <a:pPr>
              <a:defRPr/>
            </a:pPr>
            <a:r>
              <a:rPr lang="ko-KR" altLang="en-US" sz="1400"/>
              <a:t> 근력 크리 등등 무기에 따른 각각의</a:t>
            </a:r>
          </a:p>
          <a:p>
            <a:pPr>
              <a:defRPr/>
            </a:pPr>
            <a:r>
              <a:rPr lang="ko-KR" altLang="en-US" sz="1400"/>
              <a:t> 확률과 데미지가 존재함</a:t>
            </a:r>
          </a:p>
          <a:p>
            <a:pPr>
              <a:defRPr/>
            </a:pPr>
            <a:r>
              <a:rPr lang="ko-KR" altLang="en-US" sz="1400"/>
              <a:t> </a:t>
            </a:r>
            <a:r>
              <a:rPr lang="en-US" altLang="ko-KR" sz="1400"/>
              <a:t>(</a:t>
            </a:r>
            <a:r>
              <a:rPr lang="ko-KR" altLang="en-US" sz="1400"/>
              <a:t>아쉬운점</a:t>
            </a:r>
            <a:r>
              <a:rPr lang="en-US" altLang="ko-KR" sz="1400"/>
              <a:t>)</a:t>
            </a:r>
            <a:r>
              <a:rPr lang="ko-KR" altLang="en-US" sz="1400"/>
              <a:t> 크리 </a:t>
            </a:r>
            <a:r>
              <a:rPr lang="en-US" altLang="ko-KR" sz="1400"/>
              <a:t>,</a:t>
            </a:r>
            <a:r>
              <a:rPr lang="ko-KR" altLang="en-US" sz="1400"/>
              <a:t> 근력 </a:t>
            </a:r>
            <a:r>
              <a:rPr lang="en-US" altLang="ko-KR" sz="1400"/>
              <a:t>,</a:t>
            </a:r>
            <a:r>
              <a:rPr lang="ko-KR" altLang="en-US" sz="1400"/>
              <a:t> 대쉬데미지</a:t>
            </a:r>
          </a:p>
          <a:p>
            <a:pPr>
              <a:defRPr/>
            </a:pPr>
            <a:r>
              <a:rPr lang="ko-KR" altLang="en-US" sz="1400"/>
              <a:t> 공속 은 구현완료했지만 방어도 이동속도는 고정값으로 넣어둠</a:t>
            </a:r>
          </a:p>
          <a:p>
            <a:pPr>
              <a:defRPr/>
            </a:pPr>
            <a:endParaRPr lang="ko-KR" altLang="en-US" sz="1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468" y="258525"/>
            <a:ext cx="9692640" cy="707383"/>
          </a:xfrm>
        </p:spPr>
        <p:txBody>
          <a:bodyPr/>
          <a:lstStyle/>
          <a:p>
            <a:pPr>
              <a:defRPr/>
            </a:pPr>
            <a:r>
              <a:rPr lang="ko-KR" altLang="en-US" sz="3500"/>
              <a:t>기본구현 에서 가장 잘했다고 생각하는 코드 부분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2055" y="1803568"/>
            <a:ext cx="4646584" cy="111536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상태 기반으로 처리를 하다보니 다음에 말할 충돌체크 부분과도 연동이 쉽게 되어서 처리할때 불편함이 없었음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98013" y="1660131"/>
            <a:ext cx="4156666" cy="4890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707" y="302680"/>
            <a:ext cx="9692640" cy="1325562"/>
          </a:xfrm>
        </p:spPr>
        <p:txBody>
          <a:bodyPr/>
          <a:lstStyle/>
          <a:p>
            <a:pPr>
              <a:defRPr/>
            </a:pPr>
            <a:r>
              <a:rPr lang="ko-KR" altLang="en-US" sz="4000"/>
              <a:t>플레이어 몬스터 충돌처리 및 맵 충돌처리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321" y="1872955"/>
            <a:ext cx="4463654" cy="4351337"/>
          </a:xfrm>
        </p:spPr>
        <p:txBody>
          <a:bodyPr/>
          <a:lstStyle/>
          <a:p>
            <a:pPr>
              <a:defRPr/>
            </a:pPr>
            <a:r>
              <a:rPr lang="ko-KR" altLang="en-US"/>
              <a:t>히트 박스들을 범위에 맞게 설정처리함</a:t>
            </a:r>
          </a:p>
          <a:p>
            <a:pPr marL="0" indent="0">
              <a:buNone/>
              <a:defRPr/>
            </a:pPr>
            <a:r>
              <a:rPr lang="ko-KR" altLang="en-US"/>
              <a:t>   빨간 히트박스는 절대적인 벽이며 </a:t>
            </a:r>
            <a:r>
              <a:rPr lang="en-US" altLang="ko-KR"/>
              <a:t>,</a:t>
            </a:r>
          </a:p>
          <a:p>
            <a:pPr marL="0" indent="0">
              <a:buNone/>
              <a:defRPr/>
            </a:pPr>
            <a:r>
              <a:rPr lang="ko-KR" altLang="en-US"/>
              <a:t>   노란색히트박스는 플레이어가 아래점프</a:t>
            </a:r>
          </a:p>
          <a:p>
            <a:pPr marL="0" indent="0">
              <a:buNone/>
              <a:defRPr/>
            </a:pPr>
            <a:r>
              <a:rPr lang="ko-KR" altLang="en-US"/>
              <a:t>   를할수있는 히트박스이며</a:t>
            </a:r>
          </a:p>
          <a:p>
            <a:pPr marL="0" indent="0">
              <a:buNone/>
              <a:defRPr/>
            </a:pPr>
            <a:r>
              <a:rPr lang="ko-KR" altLang="en-US"/>
              <a:t>   파란색의 경우 다음 방으로 이동하는</a:t>
            </a:r>
          </a:p>
          <a:p>
            <a:pPr marL="0" indent="0">
              <a:buNone/>
              <a:defRPr/>
            </a:pPr>
            <a:r>
              <a:rPr lang="ko-KR" altLang="en-US"/>
              <a:t>   포탈임 </a:t>
            </a:r>
          </a:p>
          <a:p>
            <a:pPr marL="0" indent="0">
              <a:buNone/>
              <a:defRPr/>
            </a:pPr>
            <a:r>
              <a:rPr lang="ko-KR" altLang="en-US"/>
              <a:t>   각상황에 맞는 충돌이 처리됌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53885" y="1817084"/>
            <a:ext cx="5739258" cy="32238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메인 화면 </a:t>
            </a:r>
            <a:r>
              <a:rPr lang="en-US" altLang="ko-KR"/>
              <a:t>Ui</a:t>
            </a:r>
            <a:r>
              <a:rPr lang="ko-KR" altLang="en-US"/>
              <a:t> </a:t>
            </a:r>
            <a:endParaRPr lang="en-US" altLang="ko-K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171264" y="1698194"/>
            <a:ext cx="8706472" cy="49028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F8-5A31-E0D3-72D1-A7CE3EFE9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F4EEEB-DFAB-02C3-2888-D0178DBA2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67F5CF7-CAA4-0CF4-49FA-D9058E9FAB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848" y="1828800"/>
            <a:ext cx="7057154" cy="4351338"/>
          </a:xfrm>
        </p:spPr>
      </p:pic>
    </p:spTree>
    <p:extLst>
      <p:ext uri="{BB962C8B-B14F-4D97-AF65-F5344CB8AC3E}">
        <p14:creationId xmlns:p14="http://schemas.microsoft.com/office/powerpoint/2010/main" val="1445047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방 데이터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64790-B41E-4D0A-224E-5E6B9C38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ko-KR" altLang="en-US" dirty="0" err="1"/>
              <a:t>타일맵</a:t>
            </a:r>
            <a:r>
              <a:rPr lang="ko-KR" altLang="en-US" dirty="0"/>
              <a:t> 레이어</a:t>
            </a:r>
            <a:r>
              <a:rPr lang="en-US" altLang="ko-KR" dirty="0"/>
              <a:t>, </a:t>
            </a:r>
            <a:r>
              <a:rPr lang="ko-KR" altLang="en-US" dirty="0"/>
              <a:t>히트박스</a:t>
            </a:r>
            <a:r>
              <a:rPr lang="en-US" altLang="ko-KR" dirty="0"/>
              <a:t>, </a:t>
            </a:r>
            <a:r>
              <a:rPr lang="ko-KR" altLang="en-US" dirty="0"/>
              <a:t>오브젝트</a:t>
            </a:r>
            <a:r>
              <a:rPr lang="en-US" altLang="ko-KR" dirty="0"/>
              <a:t>, </a:t>
            </a:r>
            <a:r>
              <a:rPr lang="ko-KR" altLang="en-US" dirty="0"/>
              <a:t>몬스터 목록으로 구성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21" name="그림 20" descr="스크린샷, 그래픽 소프트웨어, 3D 모델링, 텍스트이(가) 표시된 사진&#10;&#10;자동 생성된 설명">
            <a:extLst>
              <a:ext uri="{FF2B5EF4-FFF2-40B4-BE49-F238E27FC236}">
                <a16:creationId xmlns:a16="http://schemas.microsoft.com/office/drawing/2014/main" id="{EF33BBFE-CC04-F1AB-E6FB-E880970DCB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90" t="58598" r="2895" b="13918"/>
          <a:stretch/>
        </p:blipFill>
        <p:spPr>
          <a:xfrm>
            <a:off x="6998985" y="4588750"/>
            <a:ext cx="4124746" cy="1372520"/>
          </a:xfrm>
          <a:prstGeom prst="rect">
            <a:avLst/>
          </a:prstGeom>
        </p:spPr>
      </p:pic>
      <p:pic>
        <p:nvPicPr>
          <p:cNvPr id="23" name="그림 22" descr="스크린샷, 그래픽 소프트웨어, 3D 모델링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9E858C39-7B6D-B773-6C6E-C9FD40AD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89" t="58598" r="2895" b="13918"/>
          <a:stretch/>
        </p:blipFill>
        <p:spPr>
          <a:xfrm>
            <a:off x="6998985" y="2674544"/>
            <a:ext cx="4124746" cy="1372520"/>
          </a:xfrm>
          <a:prstGeom prst="rect">
            <a:avLst/>
          </a:prstGeom>
        </p:spPr>
      </p:pic>
      <p:pic>
        <p:nvPicPr>
          <p:cNvPr id="25" name="그림 24" descr="텍스트, 스크린샷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2CDB5E0-5C52-A6B7-8490-0B19577E3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489124" y="4588750"/>
            <a:ext cx="2960411" cy="2082262"/>
          </a:xfrm>
          <a:prstGeom prst="rect">
            <a:avLst/>
          </a:prstGeom>
        </p:spPr>
      </p:pic>
      <p:pic>
        <p:nvPicPr>
          <p:cNvPr id="27" name="그림 26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575B5EA-5E25-476C-35E3-8583C9462AC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483349" y="2319675"/>
            <a:ext cx="2960410" cy="2082261"/>
          </a:xfrm>
          <a:prstGeom prst="rect">
            <a:avLst/>
          </a:prstGeom>
        </p:spPr>
      </p:pic>
      <p:pic>
        <p:nvPicPr>
          <p:cNvPr id="29" name="그림 28" descr="스크린샷, 그래픽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30F58842-CC60-D529-AA52-7177CD3AF9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71" t="3683"/>
          <a:stretch/>
        </p:blipFill>
        <p:spPr>
          <a:xfrm>
            <a:off x="3779900" y="3467860"/>
            <a:ext cx="2960410" cy="208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74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D0B0A015-C081-4F74-2A55-F0DED394B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220" y="4340994"/>
            <a:ext cx="4166670" cy="234375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A728A7-B8FE-D469-D3E2-40B490C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원작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33FF-1537-EA2E-716A-CAAC2490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530" y="1568918"/>
            <a:ext cx="8595360" cy="4351337"/>
          </a:xfrm>
        </p:spPr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이름</a:t>
            </a:r>
            <a:r>
              <a:rPr lang="en-US" altLang="ko-KR" dirty="0"/>
              <a:t> : </a:t>
            </a:r>
            <a:r>
              <a:rPr lang="ko-KR" altLang="en-US" dirty="0" err="1"/>
              <a:t>던그리드</a:t>
            </a:r>
            <a:endParaRPr lang="en-US" altLang="ko-KR" dirty="0"/>
          </a:p>
          <a:p>
            <a:r>
              <a:rPr lang="ko-KR" altLang="en-US" dirty="0"/>
              <a:t>장르 </a:t>
            </a:r>
            <a:r>
              <a:rPr lang="en-US" altLang="ko-KR" dirty="0"/>
              <a:t>: </a:t>
            </a:r>
            <a:r>
              <a:rPr lang="ko-KR" altLang="en-US" dirty="0" err="1"/>
              <a:t>로그라이트</a:t>
            </a:r>
            <a:r>
              <a:rPr lang="ko-KR" altLang="en-US" dirty="0"/>
              <a:t> </a:t>
            </a:r>
            <a:r>
              <a:rPr lang="ko-KR" altLang="en-US" dirty="0" err="1"/>
              <a:t>플랫포머</a:t>
            </a:r>
            <a:endParaRPr lang="en-US" altLang="ko-KR" dirty="0"/>
          </a:p>
          <a:p>
            <a:r>
              <a:rPr lang="ko-KR" altLang="en-US" dirty="0"/>
              <a:t>입장할 때 마다 랜덤으로 생성되는 던전을 탐색하는 게임</a:t>
            </a:r>
            <a:endParaRPr lang="en-US" altLang="ko-KR" dirty="0"/>
          </a:p>
          <a:p>
            <a:r>
              <a:rPr lang="ko-KR" altLang="en-US" dirty="0"/>
              <a:t>홀수 층 </a:t>
            </a:r>
            <a:r>
              <a:rPr lang="en-US" altLang="ko-KR" dirty="0"/>
              <a:t>: </a:t>
            </a:r>
            <a:r>
              <a:rPr lang="ko-KR" altLang="en-US" dirty="0"/>
              <a:t>일반 몬스터 </a:t>
            </a:r>
            <a:r>
              <a:rPr lang="ko-KR" altLang="en-US" dirty="0" err="1"/>
              <a:t>스폰</a:t>
            </a:r>
            <a:r>
              <a:rPr lang="ko-KR" altLang="en-US" dirty="0"/>
              <a:t> 및 다음 층으로 가는 출구를 </a:t>
            </a:r>
            <a:r>
              <a:rPr lang="ko-KR" altLang="en-US" dirty="0" err="1"/>
              <a:t>찾아야함</a:t>
            </a:r>
            <a:endParaRPr lang="en-US" altLang="ko-KR" dirty="0"/>
          </a:p>
          <a:p>
            <a:r>
              <a:rPr lang="ko-KR" altLang="en-US" dirty="0"/>
              <a:t>짝수 층 </a:t>
            </a:r>
            <a:r>
              <a:rPr lang="en-US" altLang="ko-KR" dirty="0"/>
              <a:t>: </a:t>
            </a:r>
            <a:r>
              <a:rPr lang="ko-KR" altLang="en-US" dirty="0"/>
              <a:t>보스 몬스터와의 전투</a:t>
            </a:r>
          </a:p>
        </p:txBody>
      </p:sp>
    </p:spTree>
    <p:extLst>
      <p:ext uri="{BB962C8B-B14F-4D97-AF65-F5344CB8AC3E}">
        <p14:creationId xmlns:p14="http://schemas.microsoft.com/office/powerpoint/2010/main" val="28961782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032BF-9680-9D51-4B54-F4A165561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814FC8-1711-7221-992E-141C41A85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맵 에디터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6D850D-36C4-1A8F-0C0B-9578CADC3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각 방의 데이터를 설정 및 저장</a:t>
            </a:r>
            <a:r>
              <a:rPr lang="en-US" altLang="ko-KR" dirty="0"/>
              <a:t>, </a:t>
            </a:r>
            <a:r>
              <a:rPr lang="ko-KR" altLang="en-US" dirty="0"/>
              <a:t>불러오기 가능하도록 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  <a:p>
            <a:pPr lvl="1"/>
            <a:endParaRPr lang="en-US" altLang="ko-KR" dirty="0"/>
          </a:p>
        </p:txBody>
      </p:sp>
      <p:pic>
        <p:nvPicPr>
          <p:cNvPr id="5" name="그림 4" descr="텍스트, 스크린샷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16727180-8AD0-2B19-ADDC-7679F828E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79" y="4540470"/>
            <a:ext cx="3898231" cy="2138726"/>
          </a:xfrm>
          <a:prstGeom prst="rect">
            <a:avLst/>
          </a:prstGeom>
        </p:spPr>
      </p:pic>
      <p:pic>
        <p:nvPicPr>
          <p:cNvPr id="7" name="그림 6" descr="스크린샷, 그래픽 소프트웨어, 3D 모델링, 텍스트이(가) 표시된 사진&#10;&#10;자동 생성된 설명">
            <a:extLst>
              <a:ext uri="{FF2B5EF4-FFF2-40B4-BE49-F238E27FC236}">
                <a16:creationId xmlns:a16="http://schemas.microsoft.com/office/drawing/2014/main" id="{0FE8DB77-88DB-B895-2EAC-30CBF27AFD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08" y="2359637"/>
            <a:ext cx="3898231" cy="2138726"/>
          </a:xfrm>
          <a:prstGeom prst="rect">
            <a:avLst/>
          </a:prstGeom>
        </p:spPr>
      </p:pic>
      <p:pic>
        <p:nvPicPr>
          <p:cNvPr id="9" name="그림 8" descr="스크린샷, 텍스트, 그래픽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7C48F0F3-E76C-5295-DD3F-D3BF469583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175" y="2359637"/>
            <a:ext cx="3898231" cy="2138726"/>
          </a:xfrm>
          <a:prstGeom prst="rect">
            <a:avLst/>
          </a:prstGeom>
        </p:spPr>
      </p:pic>
      <p:pic>
        <p:nvPicPr>
          <p:cNvPr id="11" name="그림 10" descr="스크린샷, 그래픽 소프트웨어, 멀티미디어 소프트웨어, 텍스트이(가) 표시된 사진&#10;&#10;자동 생성된 설명">
            <a:extLst>
              <a:ext uri="{FF2B5EF4-FFF2-40B4-BE49-F238E27FC236}">
                <a16:creationId xmlns:a16="http://schemas.microsoft.com/office/drawing/2014/main" id="{467B2692-47B5-EB83-317D-3FCCB84AF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910" y="4540470"/>
            <a:ext cx="3898231" cy="2138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42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E0966-202C-F317-787B-8D5B2DA2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6EF649-A4DC-B6AA-2ECA-2EE7C2C03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/>
              <a:t>층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636198-2B5D-525F-C83A-1C130F561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만들어진 기본 입구 방을 랜덤으로 선택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사용 상하좌우 순서로 생성 큐에 추가</a:t>
            </a:r>
            <a:endParaRPr lang="en-US" altLang="ko-KR" dirty="0"/>
          </a:p>
          <a:p>
            <a:r>
              <a:rPr lang="ko-KR" altLang="en-US" dirty="0"/>
              <a:t>생성된 방향을 제외한 </a:t>
            </a:r>
            <a:r>
              <a:rPr lang="en-US" altLang="ko-KR" dirty="0"/>
              <a:t>3 </a:t>
            </a:r>
            <a:r>
              <a:rPr lang="ko-KR" altLang="en-US" dirty="0"/>
              <a:t>방향을 랜덤으로 선택하여 연결될 방 선택</a:t>
            </a:r>
            <a:endParaRPr lang="en-US" altLang="ko-KR" dirty="0"/>
          </a:p>
          <a:p>
            <a:r>
              <a:rPr lang="ko-KR" altLang="en-US" dirty="0"/>
              <a:t>미리 </a:t>
            </a:r>
            <a:r>
              <a:rPr lang="ko-KR" altLang="en-US" dirty="0" err="1"/>
              <a:t>생성되어있거나</a:t>
            </a:r>
            <a:r>
              <a:rPr lang="ko-KR" altLang="en-US" dirty="0"/>
              <a:t> 생성 큐에 들어간 위치는 제외하여 해당 연결 상태를 가지는 방을 랜덤으로 선택</a:t>
            </a:r>
            <a:endParaRPr lang="en-US" altLang="ko-KR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4526DA3-16E3-06FC-9482-BF1AA0BD3C95}"/>
              </a:ext>
            </a:extLst>
          </p:cNvPr>
          <p:cNvGraphicFramePr>
            <a:graphicFrameLocks noGrp="1"/>
          </p:cNvGraphicFramePr>
          <p:nvPr/>
        </p:nvGraphicFramePr>
        <p:xfrm>
          <a:off x="2418133" y="3977580"/>
          <a:ext cx="6208945" cy="26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1789">
                  <a:extLst>
                    <a:ext uri="{9D8B030D-6E8A-4147-A177-3AD203B41FA5}">
                      <a16:colId xmlns:a16="http://schemas.microsoft.com/office/drawing/2014/main" val="1598940904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1660658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577790227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385002661"/>
                    </a:ext>
                  </a:extLst>
                </a:gridCol>
                <a:gridCol w="1241789">
                  <a:extLst>
                    <a:ext uri="{9D8B030D-6E8A-4147-A177-3AD203B41FA5}">
                      <a16:colId xmlns:a16="http://schemas.microsoft.com/office/drawing/2014/main" val="2337363058"/>
                    </a:ext>
                  </a:extLst>
                </a:gridCol>
              </a:tblGrid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0236003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619480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START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015129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715957"/>
                  </a:ext>
                </a:extLst>
              </a:tr>
              <a:tr h="534336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4378427"/>
                  </a:ext>
                </a:extLst>
              </a:tr>
            </a:tbl>
          </a:graphicData>
        </a:graphic>
      </p:graphicFrame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08B078B-3ECF-32C2-B874-9B570FAC1F2B}"/>
              </a:ext>
            </a:extLst>
          </p:cNvPr>
          <p:cNvCxnSpPr>
            <a:cxnSpLocks/>
          </p:cNvCxnSpPr>
          <p:nvPr/>
        </p:nvCxnSpPr>
        <p:spPr>
          <a:xfrm flipV="1">
            <a:off x="5514276" y="4374425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303DE5A-3914-7320-BEEB-9A8B71679F8A}"/>
              </a:ext>
            </a:extLst>
          </p:cNvPr>
          <p:cNvCxnSpPr>
            <a:cxnSpLocks/>
          </p:cNvCxnSpPr>
          <p:nvPr/>
        </p:nvCxnSpPr>
        <p:spPr>
          <a:xfrm>
            <a:off x="5980205" y="5875273"/>
            <a:ext cx="33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D368570A-391F-E1BB-A05C-06B5B2D71E05}"/>
              </a:ext>
            </a:extLst>
          </p:cNvPr>
          <p:cNvCxnSpPr>
            <a:cxnSpLocks/>
          </p:cNvCxnSpPr>
          <p:nvPr/>
        </p:nvCxnSpPr>
        <p:spPr>
          <a:xfrm flipH="1">
            <a:off x="4679300" y="4771118"/>
            <a:ext cx="3320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230928B-8D7C-9B2C-C123-3CF4B8ED07A0}"/>
              </a:ext>
            </a:extLst>
          </p:cNvPr>
          <p:cNvCxnSpPr>
            <a:cxnSpLocks/>
          </p:cNvCxnSpPr>
          <p:nvPr/>
        </p:nvCxnSpPr>
        <p:spPr>
          <a:xfrm flipV="1">
            <a:off x="5514276" y="4925177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4B840DF-0692-CE67-A30F-0121559452F4}"/>
              </a:ext>
            </a:extLst>
          </p:cNvPr>
          <p:cNvCxnSpPr>
            <a:cxnSpLocks/>
          </p:cNvCxnSpPr>
          <p:nvPr/>
        </p:nvCxnSpPr>
        <p:spPr>
          <a:xfrm flipV="1">
            <a:off x="5514276" y="5430662"/>
            <a:ext cx="0" cy="239675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988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5971E-14C7-75C8-09B3-63C1325B1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A43F6-D6E9-E9F8-A253-2BAC27EB8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황규영 </a:t>
            </a:r>
            <a:r>
              <a:rPr lang="en-US" altLang="ko-KR" dirty="0"/>
              <a:t>– </a:t>
            </a:r>
            <a:r>
              <a:rPr lang="ko-KR" altLang="en-US" dirty="0" err="1"/>
              <a:t>셰이더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236097-8259-C219-F43F-B26ABE487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스프라이트의</a:t>
            </a:r>
            <a:r>
              <a:rPr lang="en-US" altLang="ko-KR" dirty="0"/>
              <a:t> </a:t>
            </a:r>
            <a:r>
              <a:rPr lang="ko-KR" altLang="en-US" dirty="0"/>
              <a:t>셋 컬러로는 기존 </a:t>
            </a:r>
            <a:r>
              <a:rPr lang="ko-KR" altLang="en-US" dirty="0" err="1"/>
              <a:t>텍스쳐의</a:t>
            </a:r>
            <a:r>
              <a:rPr lang="ko-KR" altLang="en-US" dirty="0"/>
              <a:t> 픽셀 값을 넘어설 수 없음</a:t>
            </a:r>
            <a:endParaRPr lang="en-US" altLang="ko-KR" dirty="0"/>
          </a:p>
          <a:p>
            <a:r>
              <a:rPr lang="ko-KR" altLang="en-US" dirty="0" err="1"/>
              <a:t>셰이더를</a:t>
            </a:r>
            <a:r>
              <a:rPr lang="ko-KR" altLang="en-US" dirty="0"/>
              <a:t> 통해 </a:t>
            </a:r>
            <a:r>
              <a:rPr lang="ko-KR" altLang="en-US" dirty="0" err="1"/>
              <a:t>텍스쳐의</a:t>
            </a:r>
            <a:r>
              <a:rPr lang="ko-KR" altLang="en-US" dirty="0"/>
              <a:t> 픽셀 값을 넘어서도록 함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DCCAE4-E62F-BC20-E136-B1DB7DE7F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813" y="3029820"/>
            <a:ext cx="6127683" cy="279164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B7C903D-E221-2221-38A0-552A0A068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9555" y="4224990"/>
            <a:ext cx="2142857" cy="174285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A077B0-0D63-D598-B520-EC8C7DEB9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4702" y="4224989"/>
            <a:ext cx="1454923" cy="1733949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FD3C156D-6519-72CE-4F1C-FB2D46ACB5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813" y="5958939"/>
            <a:ext cx="6294922" cy="659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261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ko-KR" altLang="en-US" dirty="0"/>
              <a:t>맵 에디터 구현 완료</a:t>
            </a:r>
            <a:endParaRPr lang="en-US" altLang="ko-KR" dirty="0"/>
          </a:p>
          <a:p>
            <a:r>
              <a:rPr lang="ko-KR" altLang="en-US" dirty="0"/>
              <a:t>간단한 </a:t>
            </a:r>
            <a:r>
              <a:rPr lang="ko-KR" altLang="en-US" dirty="0" err="1"/>
              <a:t>셰이더</a:t>
            </a:r>
            <a:r>
              <a:rPr lang="ko-KR" altLang="en-US" dirty="0"/>
              <a:t> 작성 및 해당 </a:t>
            </a:r>
            <a:r>
              <a:rPr lang="ko-KR" altLang="en-US" dirty="0" err="1"/>
              <a:t>셰이더</a:t>
            </a:r>
            <a:r>
              <a:rPr lang="ko-KR" altLang="en-US" dirty="0"/>
              <a:t> </a:t>
            </a:r>
            <a:r>
              <a:rPr lang="ko-KR" altLang="en-US" dirty="0" err="1"/>
              <a:t>사용해봄</a:t>
            </a:r>
            <a:endParaRPr lang="en-US" altLang="ko-KR" dirty="0"/>
          </a:p>
          <a:p>
            <a:r>
              <a:rPr lang="ko-KR" altLang="en-US" dirty="0"/>
              <a:t>버튼 클래스를 만들어서 재사용</a:t>
            </a:r>
            <a:endParaRPr lang="en-US" altLang="ko-KR" dirty="0"/>
          </a:p>
          <a:p>
            <a:r>
              <a:rPr lang="en-US" altLang="ko-KR" dirty="0"/>
              <a:t>BFS</a:t>
            </a:r>
            <a:r>
              <a:rPr lang="ko-KR" altLang="en-US" dirty="0"/>
              <a:t>를 사용해 맵 자동 생성</a:t>
            </a: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924A12FC-927F-4F0F-928A-46C73361F1E9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황규영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DC4239-8BEE-62F5-4225-60F60C3B85C1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맵 오브젝트 일부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애니메이션 들어간 맵 배경 </a:t>
            </a:r>
            <a:r>
              <a:rPr lang="ko-KR" altLang="en-US" dirty="0" err="1"/>
              <a:t>미구현</a:t>
            </a:r>
            <a:endParaRPr lang="en-US" altLang="ko-KR" dirty="0"/>
          </a:p>
          <a:p>
            <a:r>
              <a:rPr lang="ko-KR" altLang="en-US" dirty="0"/>
              <a:t>비효율적인 맵 자동 생성 방식</a:t>
            </a:r>
            <a:endParaRPr lang="en-US" altLang="ko-KR" dirty="0"/>
          </a:p>
          <a:p>
            <a:r>
              <a:rPr lang="ko-KR" altLang="en-US" dirty="0"/>
              <a:t>버튼 클래스의 경우 기본 작동 방식을 잘못 짜서 특정 스타일을 원할 때 업데이트에서 추가 함수 호출이 필요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982614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05F37-68BA-E885-41E0-5F5C1B4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11500"/>
              <a:t>Q&amp;A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819617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4EBE-F781-6652-A243-9F12FC74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52D-E8D4-0C82-E469-6DF97D9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11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5023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7359-8163-8AF5-D2F4-FFF5296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6E9-51EB-C3BC-DAF3-001A42C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게임 중에서 구현 가능한 목표 분담 및 구현 가능성이 높다고 판단함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287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CA4D-13B0-78A4-484D-A7A06C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FC9945-9E3C-A948-E132-63D34B3C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4520995"/>
              </p:ext>
            </p:extLst>
          </p:nvPr>
        </p:nvGraphicFramePr>
        <p:xfrm>
          <a:off x="1262063" y="1828800"/>
          <a:ext cx="8594724" cy="330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3013074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573718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06272732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068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있지만 변경한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없던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구현하지 못한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0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몬스터와의 전투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</a:t>
                      </a:r>
                      <a:r>
                        <a:rPr lang="ko-KR" altLang="en-US" dirty="0" err="1"/>
                        <a:t>스테이터스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맵에디터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캐릭터 스킬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일반 몬스터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 err="1"/>
                        <a:t>해골개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박쥐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 err="1"/>
                        <a:t>밴쉬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유령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인간형 해골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</a:t>
                      </a:r>
                      <a:r>
                        <a:rPr lang="en-US" altLang="ko-KR" dirty="0"/>
                        <a:t>AI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몬스터 피격 </a:t>
                      </a:r>
                      <a:r>
                        <a:rPr lang="ko-KR" altLang="en-US" dirty="0" err="1"/>
                        <a:t>대미지</a:t>
                      </a:r>
                      <a:r>
                        <a:rPr lang="ko-KR" altLang="en-US" dirty="0"/>
                        <a:t> 표시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보스 몬스터</a:t>
                      </a:r>
                      <a:endParaRPr lang="en-US" altLang="ko-KR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err="1"/>
                        <a:t>베리알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디테일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플레이어 기본 조작</a:t>
                      </a:r>
                      <a:endParaRPr lang="en-US" altLang="ko-K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아이템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인벤토리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방 기본 로직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추가 무기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9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잘한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1502875"/>
          </a:xfrm>
        </p:spPr>
        <p:txBody>
          <a:bodyPr>
            <a:normAutofit/>
          </a:bodyPr>
          <a:lstStyle/>
          <a:p>
            <a:r>
              <a:rPr lang="ko-KR" altLang="en-US" dirty="0"/>
              <a:t>깃으로 협업을 하면서 큰 문제가 발생하지 않음</a:t>
            </a:r>
            <a:endParaRPr lang="en-US" altLang="ko-KR" dirty="0"/>
          </a:p>
          <a:p>
            <a:r>
              <a:rPr lang="ko-KR" altLang="en-US" dirty="0"/>
              <a:t>모두 같이 협동심 있게 작업함</a:t>
            </a:r>
            <a:endParaRPr lang="en-US" altLang="ko-KR" dirty="0"/>
          </a:p>
          <a:p>
            <a:r>
              <a:rPr lang="ko-KR" altLang="en-US" dirty="0"/>
              <a:t>작업 분담 및 분담 파트에 대한 존중을 함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226A3D37-7F4F-2E29-BFCD-C23D16A6CDE0}"/>
              </a:ext>
            </a:extLst>
          </p:cNvPr>
          <p:cNvSpPr txBox="1">
            <a:spLocks/>
          </p:cNvSpPr>
          <p:nvPr/>
        </p:nvSpPr>
        <p:spPr>
          <a:xfrm>
            <a:off x="1261872" y="2926381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아쉬운 점 </a:t>
            </a:r>
            <a:r>
              <a:rPr lang="en-US" altLang="ko-KR" dirty="0"/>
              <a:t>– </a:t>
            </a:r>
            <a:r>
              <a:rPr lang="ko-KR" altLang="en-US" dirty="0"/>
              <a:t>팀</a:t>
            </a: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FCD82384-87D2-8B68-0CB0-29FBAA93383F}"/>
              </a:ext>
            </a:extLst>
          </p:cNvPr>
          <p:cNvSpPr txBox="1">
            <a:spLocks/>
          </p:cNvSpPr>
          <p:nvPr/>
        </p:nvSpPr>
        <p:spPr>
          <a:xfrm>
            <a:off x="1261872" y="4429256"/>
            <a:ext cx="8595360" cy="2202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1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1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작업 시간이 촉박하여 원작 기능 구현에 미흡한 점이 있음</a:t>
            </a:r>
            <a:endParaRPr lang="en-US" altLang="ko-KR" dirty="0"/>
          </a:p>
          <a:p>
            <a:r>
              <a:rPr lang="ko-KR" altLang="en-US" dirty="0"/>
              <a:t>목표한 기능 중 미구현으로 남은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7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1289-27EB-44B3-D298-D149794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 </a:t>
            </a:r>
            <a:r>
              <a:rPr lang="en-US" altLang="ko-KR" dirty="0"/>
              <a:t>– </a:t>
            </a:r>
            <a:r>
              <a:rPr lang="ko-KR" altLang="en-US" dirty="0" err="1"/>
              <a:t>민지규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1BDF5E-4083-304F-299D-946724BA4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1862703"/>
            <a:ext cx="8086714" cy="4543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075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98" y="626152"/>
            <a:ext cx="9692640" cy="1325562"/>
          </a:xfrm>
        </p:spPr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몬스터 상태패턴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FB120F24-18BA-5D36-EF9A-D395B23F4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14" y="3913876"/>
            <a:ext cx="1835244" cy="1809843"/>
          </a:xfrm>
        </p:spPr>
      </p:pic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1DE97FA3-3924-46CA-E674-C80E7CB0D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118" y="3917051"/>
            <a:ext cx="3181514" cy="901746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16885FDA-7393-695B-3919-4C1F85E923D8}"/>
              </a:ext>
            </a:extLst>
          </p:cNvPr>
          <p:cNvSpPr txBox="1">
            <a:spLocks/>
          </p:cNvSpPr>
          <p:nvPr/>
        </p:nvSpPr>
        <p:spPr>
          <a:xfrm>
            <a:off x="708508" y="429950"/>
            <a:ext cx="10356014" cy="34214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E1B8191-C311-98AC-24C1-ABDFFBE4BD65}"/>
              </a:ext>
            </a:extLst>
          </p:cNvPr>
          <p:cNvSpPr txBox="1">
            <a:spLocks/>
          </p:cNvSpPr>
          <p:nvPr/>
        </p:nvSpPr>
        <p:spPr>
          <a:xfrm>
            <a:off x="750898" y="1705063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800" dirty="0"/>
              <a:t>몬스터의 행동을 상태 패턴 기반으로 행동하게 하였다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524543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1DE55-8DC6-E382-16F7-AA75FA064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F639-D999-0B14-39F8-BB8A9C6A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몬스터 충돌 처리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4500DF-9562-60C8-03AE-1F496658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1"/>
            <a:ext cx="8595360" cy="969818"/>
          </a:xfrm>
        </p:spPr>
        <p:txBody>
          <a:bodyPr/>
          <a:lstStyle/>
          <a:p>
            <a:r>
              <a:rPr lang="ko-KR" altLang="en-US" dirty="0"/>
              <a:t>중력을 받는 오브젝트가 땅 위에 서 있게 하는 충돌 처리 코드의 일부이다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DFB9FE-0963-11B9-B8D5-251AE24C5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2" y="3044453"/>
            <a:ext cx="5092962" cy="3225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414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E3C23-EAC9-BD7F-A1B3-4EE15C44B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33A54-7653-B20C-CD22-55F07F28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내용 </a:t>
            </a:r>
            <a:r>
              <a:rPr lang="en-US" altLang="ko-KR" dirty="0"/>
              <a:t>– </a:t>
            </a:r>
            <a:r>
              <a:rPr lang="ko-KR" altLang="en-US" dirty="0"/>
              <a:t>보스 </a:t>
            </a:r>
            <a:r>
              <a:rPr lang="en-US" altLang="ko-KR" dirty="0"/>
              <a:t>(</a:t>
            </a:r>
            <a:r>
              <a:rPr lang="ko-KR" altLang="en-US" dirty="0"/>
              <a:t>민지규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296B2-BE32-A461-B5BC-63A0655BE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683491"/>
          </a:xfrm>
        </p:spPr>
        <p:txBody>
          <a:bodyPr/>
          <a:lstStyle/>
          <a:p>
            <a:r>
              <a:rPr lang="ko-KR" altLang="en-US" dirty="0"/>
              <a:t>보스도 상태 기반 패턴으로 구현 하였으며</a:t>
            </a:r>
            <a:r>
              <a:rPr lang="en-US" altLang="ko-KR" dirty="0"/>
              <a:t>, </a:t>
            </a:r>
            <a:r>
              <a:rPr lang="ko-KR" altLang="en-US" dirty="0"/>
              <a:t>이에 필요한 각각의 오브젝트들과 행동을 클래스와 함수로 만들어서 구현하였다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C8637FD4-4F29-E920-2413-B27363654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785" y="3191384"/>
            <a:ext cx="2121009" cy="2673487"/>
          </a:xfrm>
          <a:prstGeom prst="rect">
            <a:avLst/>
          </a:prstGeom>
        </p:spPr>
      </p:pic>
      <p:pic>
        <p:nvPicPr>
          <p:cNvPr id="7" name="그림 6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6C5A2240-3F0B-BD60-DE18-8F0CAB316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42" y="2512291"/>
            <a:ext cx="3750668" cy="4345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5282881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41</TotalTime>
  <Words>784</Words>
  <Application>Microsoft Office PowerPoint</Application>
  <PresentationFormat>와이드스크린</PresentationFormat>
  <Paragraphs>145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Arial</vt:lpstr>
      <vt:lpstr>Century Schoolbook</vt:lpstr>
      <vt:lpstr>Wingdings 2</vt:lpstr>
      <vt:lpstr>보기</vt:lpstr>
      <vt:lpstr>던그리드 모작</vt:lpstr>
      <vt:lpstr>원작 게임 개요</vt:lpstr>
      <vt:lpstr>선정 이유</vt:lpstr>
      <vt:lpstr>구현 범위</vt:lpstr>
      <vt:lpstr>잘한 점 – 팀</vt:lpstr>
      <vt:lpstr>개발 과정 – 민지규</vt:lpstr>
      <vt:lpstr>구현 내용 – 몬스터 상태패턴 (민지규)</vt:lpstr>
      <vt:lpstr>구현 내용 – 몬스터 충돌 처리 (민지규)</vt:lpstr>
      <vt:lpstr>구현 내용 – 보스 (민지규)</vt:lpstr>
      <vt:lpstr>구현 내용 – 무기 (민지규)</vt:lpstr>
      <vt:lpstr>잘한 점 - 민지규</vt:lpstr>
      <vt:lpstr>개발 과정 – 박지광</vt:lpstr>
      <vt:lpstr>구현 내용 - 플레이어 기본구현</vt:lpstr>
      <vt:lpstr>PowerPoint 프레젠테이션</vt:lpstr>
      <vt:lpstr>기본구현 에서 가장 잘했다고 생각하는 코드 부분</vt:lpstr>
      <vt:lpstr>플레이어 몬스터 충돌처리 및 맵 충돌처리</vt:lpstr>
      <vt:lpstr>메인 화면 Ui </vt:lpstr>
      <vt:lpstr>개발 과정 – 황규영</vt:lpstr>
      <vt:lpstr>구현 내용 – 황규영 – 방 데이터</vt:lpstr>
      <vt:lpstr>구현 내용 – 황규영 – 맵 에디터</vt:lpstr>
      <vt:lpstr>구현 내용 – 황규영 – 층 생성</vt:lpstr>
      <vt:lpstr>구현 내용 – 황규영 – 셰이더</vt:lpstr>
      <vt:lpstr>잘한 점 – 황규영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규영 황</dc:creator>
  <cp:lastModifiedBy>지규 민</cp:lastModifiedBy>
  <cp:revision>9</cp:revision>
  <dcterms:created xsi:type="dcterms:W3CDTF">2024-11-24T11:59:13Z</dcterms:created>
  <dcterms:modified xsi:type="dcterms:W3CDTF">2024-12-08T06:15:25Z</dcterms:modified>
</cp:coreProperties>
</file>