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71" r:id="rId7"/>
    <p:sldId id="272" r:id="rId8"/>
    <p:sldId id="264" r:id="rId9"/>
    <p:sldId id="275" r:id="rId10"/>
    <p:sldId id="276" r:id="rId11"/>
    <p:sldId id="277" r:id="rId12"/>
    <p:sldId id="261" r:id="rId13"/>
    <p:sldId id="274" r:id="rId14"/>
    <p:sldId id="270" r:id="rId15"/>
    <p:sldId id="268" r:id="rId16"/>
    <p:sldId id="269" r:id="rId17"/>
  </p:sldIdLst>
  <p:sldSz cx="12192000" cy="6858000"/>
  <p:notesSz cx="6858000" cy="9144000"/>
  <p:embeddedFontLs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7B0A-E636-4916-B8BD-69ACED0398DF}" v="749" dt="2024-11-24T17:14:51.397"/>
    <p1510:client id="{C5D7DAE8-D46A-441F-9188-DF75D3BA1E09}" v="4" dt="2024-11-25T00:49:1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영 황" userId="9ded07097000da66" providerId="LiveId" clId="{722B7B0A-E636-4916-B8BD-69ACED0398DF}"/>
    <pc:docChg chg="undo custSel addSld modSld">
      <pc:chgData name="규영 황" userId="9ded07097000da66" providerId="LiveId" clId="{722B7B0A-E636-4916-B8BD-69ACED0398DF}" dt="2024-11-24T17:16:24.676" v="1523" actId="1076"/>
      <pc:docMkLst>
        <pc:docMk/>
      </pc:docMkLst>
      <pc:sldChg chg="addSp delSp modSp mod">
        <pc:chgData name="규영 황" userId="9ded07097000da66" providerId="LiveId" clId="{722B7B0A-E636-4916-B8BD-69ACED0398DF}" dt="2024-11-24T17:16:24.676" v="1523" actId="1076"/>
        <pc:sldMkLst>
          <pc:docMk/>
          <pc:sldMk cId="1528793594" sldId="258"/>
        </pc:sldMkLst>
        <pc:picChg chg="add del mod modCrop">
          <ac:chgData name="규영 황" userId="9ded07097000da66" providerId="LiveId" clId="{722B7B0A-E636-4916-B8BD-69ACED0398DF}" dt="2024-11-24T17:14:53.566" v="1520" actId="478"/>
          <ac:picMkLst>
            <pc:docMk/>
            <pc:sldMk cId="1528793594" sldId="258"/>
            <ac:picMk id="5" creationId="{3AC054BE-6C8A-65E9-FA97-4C4825D316DD}"/>
          </ac:picMkLst>
        </pc:picChg>
        <pc:picChg chg="del">
          <ac:chgData name="규영 황" userId="9ded07097000da66" providerId="LiveId" clId="{722B7B0A-E636-4916-B8BD-69ACED0398DF}" dt="2024-11-24T17:00:01.180" v="1500" actId="478"/>
          <ac:picMkLst>
            <pc:docMk/>
            <pc:sldMk cId="1528793594" sldId="258"/>
            <ac:picMk id="6" creationId="{1EB7F05C-0579-C478-97E3-E50931513EA5}"/>
          </ac:picMkLst>
        </pc:picChg>
        <pc:picChg chg="add 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6" creationId="{341B0587-BB9F-874B-1A0B-9F327EA3D573}"/>
          </ac:picMkLst>
        </pc:picChg>
        <pc:picChg chg="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8" creationId="{B6BD5B04-5ED7-F0A7-465C-B4B1236A5EAB}"/>
          </ac:picMkLst>
        </pc:picChg>
      </pc:sldChg>
      <pc:sldChg chg="addSp delSp modSp mod">
        <pc:chgData name="규영 황" userId="9ded07097000da66" providerId="LiveId" clId="{722B7B0A-E636-4916-B8BD-69ACED0398DF}" dt="2024-11-24T16:51:25.349" v="1491" actId="20577"/>
        <pc:sldMkLst>
          <pc:docMk/>
          <pc:sldMk cId="511770704" sldId="261"/>
        </pc:sldMkLst>
        <pc:spChg chg="mod">
          <ac:chgData name="규영 황" userId="9ded07097000da66" providerId="LiveId" clId="{722B7B0A-E636-4916-B8BD-69ACED0398DF}" dt="2024-11-24T16:46:13.865" v="987"/>
          <ac:spMkLst>
            <pc:docMk/>
            <pc:sldMk cId="511770704" sldId="261"/>
            <ac:spMk id="2" creationId="{EDA8DB17-7539-0EF3-E9C8-F2244548F708}"/>
          </ac:spMkLst>
        </pc:spChg>
        <pc:spChg chg="mod">
          <ac:chgData name="규영 황" userId="9ded07097000da66" providerId="LiveId" clId="{722B7B0A-E636-4916-B8BD-69ACED0398DF}" dt="2024-11-24T16:51:25.349" v="1491" actId="20577"/>
          <ac:spMkLst>
            <pc:docMk/>
            <pc:sldMk cId="511770704" sldId="261"/>
            <ac:spMk id="3" creationId="{27A526C7-6A5C-8A0A-1DD1-0D71594327FC}"/>
          </ac:spMkLst>
        </pc:spChg>
        <pc:picChg chg="del mod">
          <ac:chgData name="규영 황" userId="9ded07097000da66" providerId="LiveId" clId="{722B7B0A-E636-4916-B8BD-69ACED0398DF}" dt="2024-11-24T16:46:09.780" v="979" actId="478"/>
          <ac:picMkLst>
            <pc:docMk/>
            <pc:sldMk cId="511770704" sldId="261"/>
            <ac:picMk id="9" creationId="{DFE9A400-E44C-3FCD-61BF-DFE156171BB1}"/>
          </ac:picMkLst>
        </pc:picChg>
        <pc:picChg chg="add del mod ord modCrop">
          <ac:chgData name="규영 황" userId="9ded07097000da66" providerId="LiveId" clId="{722B7B0A-E636-4916-B8BD-69ACED0398DF}" dt="2024-11-24T16:46:06.908" v="978" actId="478"/>
          <ac:picMkLst>
            <pc:docMk/>
            <pc:sldMk cId="511770704" sldId="261"/>
            <ac:picMk id="11" creationId="{3199E489-9FDC-2157-B17F-5F299F737B16}"/>
          </ac:picMkLst>
        </pc:picChg>
      </pc:sldChg>
      <pc:sldChg chg="addSp delSp modSp mod">
        <pc:chgData name="규영 황" userId="9ded07097000da66" providerId="LiveId" clId="{722B7B0A-E636-4916-B8BD-69ACED0398DF}" dt="2024-11-24T16:45:27.908" v="976" actId="20577"/>
        <pc:sldMkLst>
          <pc:docMk/>
          <pc:sldMk cId="97714067" sldId="266"/>
        </pc:sldMkLst>
        <pc:spChg chg="add mod">
          <ac:chgData name="규영 황" userId="9ded07097000da66" providerId="LiveId" clId="{722B7B0A-E636-4916-B8BD-69ACED0398DF}" dt="2024-11-24T16:45:24.321" v="973" actId="1076"/>
          <ac:spMkLst>
            <pc:docMk/>
            <pc:sldMk cId="97714067" sldId="266"/>
            <ac:spMk id="4" creationId="{30A53004-D154-5F68-A1E2-5394A794F6A7}"/>
          </ac:spMkLst>
        </pc:spChg>
        <pc:spChg chg="add mod">
          <ac:chgData name="규영 황" userId="9ded07097000da66" providerId="LiveId" clId="{722B7B0A-E636-4916-B8BD-69ACED0398DF}" dt="2024-11-24T16:45:27.908" v="976" actId="20577"/>
          <ac:spMkLst>
            <pc:docMk/>
            <pc:sldMk cId="97714067" sldId="266"/>
            <ac:spMk id="5" creationId="{B82C22A8-A141-9035-3462-152571E96610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7" creationId="{AE87C7E4-478D-5A34-464B-E6F36E0D5A24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8" creationId="{092CAACA-747B-FB8E-5925-9DB3A39C08EC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9" creationId="{2657C0A1-FC27-8D86-EB93-51BE423B8386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10" creationId="{60F1A398-CCC4-0D59-FC91-7FC7E91554F4}"/>
          </ac:spMkLst>
        </pc:spChg>
      </pc:sldChg>
      <pc:sldChg chg="modSp add mod">
        <pc:chgData name="규영 황" userId="9ded07097000da66" providerId="LiveId" clId="{722B7B0A-E636-4916-B8BD-69ACED0398DF}" dt="2024-11-24T16:54:41.401" v="1493" actId="1076"/>
        <pc:sldMkLst>
          <pc:docMk/>
          <pc:sldMk cId="3802659592" sldId="270"/>
        </pc:sldMkLst>
        <pc:picChg chg="mod">
          <ac:chgData name="규영 황" userId="9ded07097000da66" providerId="LiveId" clId="{722B7B0A-E636-4916-B8BD-69ACED0398DF}" dt="2024-11-24T16:54:41.401" v="1493" actId="1076"/>
          <ac:picMkLst>
            <pc:docMk/>
            <pc:sldMk cId="3802659592" sldId="270"/>
            <ac:picMk id="9" creationId="{BE7E7E90-E451-029F-90CF-22FB42BD4278}"/>
          </ac:picMkLst>
        </pc:picChg>
      </pc:sldChg>
    </pc:docChg>
  </pc:docChgLst>
  <pc:docChgLst>
    <pc:chgData name="규영 황" userId="9ded07097000da66" providerId="LiveId" clId="{C5D7DAE8-D46A-441F-9188-DF75D3BA1E09}"/>
    <pc:docChg chg="custSel modSld">
      <pc:chgData name="규영 황" userId="9ded07097000da66" providerId="LiveId" clId="{C5D7DAE8-D46A-441F-9188-DF75D3BA1E09}" dt="2024-11-25T00:49:16.063" v="33" actId="20577"/>
      <pc:docMkLst>
        <pc:docMk/>
      </pc:docMkLst>
      <pc:sldChg chg="modSp mod">
        <pc:chgData name="규영 황" userId="9ded07097000da66" providerId="LiveId" clId="{C5D7DAE8-D46A-441F-9188-DF75D3BA1E09}" dt="2024-11-25T00:35:01.193" v="26"/>
        <pc:sldMkLst>
          <pc:docMk/>
          <pc:sldMk cId="1528793594" sldId="258"/>
        </pc:sldMkLst>
        <pc:spChg chg="mod">
          <ac:chgData name="규영 황" userId="9ded07097000da66" providerId="LiveId" clId="{C5D7DAE8-D46A-441F-9188-DF75D3BA1E09}" dt="2024-11-25T00:35:01.193" v="26"/>
          <ac:spMkLst>
            <pc:docMk/>
            <pc:sldMk cId="1528793594" sldId="258"/>
            <ac:spMk id="2" creationId="{C9877359-8163-8AF5-D2F4-FFF52964B6FE}"/>
          </ac:spMkLst>
        </pc:spChg>
      </pc:sldChg>
      <pc:sldChg chg="modSp mod">
        <pc:chgData name="규영 황" userId="9ded07097000da66" providerId="LiveId" clId="{C5D7DAE8-D46A-441F-9188-DF75D3BA1E09}" dt="2024-11-25T00:49:16.063" v="33" actId="20577"/>
        <pc:sldMkLst>
          <pc:docMk/>
          <pc:sldMk cId="511770704" sldId="261"/>
        </pc:sldMkLst>
        <pc:spChg chg="mod">
          <ac:chgData name="규영 황" userId="9ded07097000da66" providerId="LiveId" clId="{C5D7DAE8-D46A-441F-9188-DF75D3BA1E09}" dt="2024-11-25T00:49:16.063" v="33" actId="20577"/>
          <ac:spMkLst>
            <pc:docMk/>
            <pc:sldMk cId="511770704" sldId="261"/>
            <ac:spMk id="3" creationId="{27A526C7-6A5C-8A0A-1DD1-0D71594327FC}"/>
          </ac:spMkLst>
        </pc:spChg>
      </pc:sldChg>
      <pc:sldChg chg="delSp mod">
        <pc:chgData name="규영 황" userId="9ded07097000da66" providerId="LiveId" clId="{C5D7DAE8-D46A-441F-9188-DF75D3BA1E09}" dt="2024-11-25T00:31:33.976" v="0" actId="478"/>
        <pc:sldMkLst>
          <pc:docMk/>
          <pc:sldMk cId="3802659592" sldId="270"/>
        </pc:sldMkLst>
        <pc:picChg chg="del">
          <ac:chgData name="규영 황" userId="9ded07097000da66" providerId="LiveId" clId="{C5D7DAE8-D46A-441F-9188-DF75D3BA1E09}" dt="2024-11-25T00:31:33.976" v="0" actId="478"/>
          <ac:picMkLst>
            <pc:docMk/>
            <pc:sldMk cId="3802659592" sldId="270"/>
            <ac:picMk id="11" creationId="{AA4DB17A-9C3B-5DB9-BCAD-532BC57E0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C2C8-6C64-AE99-ECA2-8F9FEDCE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dirty="0" err="1"/>
              <a:t>던그리드</a:t>
            </a:r>
            <a:br>
              <a:rPr lang="en-US" altLang="ko-KR" dirty="0"/>
            </a:b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F2AA-C6CF-7679-7E7B-7A9644B9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ko-KR" altLang="en-US" dirty="0" err="1"/>
              <a:t>민지규</a:t>
            </a:r>
            <a:r>
              <a:rPr lang="en-US" altLang="ko-KR" dirty="0"/>
              <a:t>, </a:t>
            </a:r>
            <a:r>
              <a:rPr lang="ko-KR" altLang="en-US" dirty="0" err="1"/>
              <a:t>박지광</a:t>
            </a:r>
            <a:r>
              <a:rPr lang="en-US" altLang="ko-KR" dirty="0"/>
              <a:t>, </a:t>
            </a:r>
            <a:r>
              <a:rPr lang="ko-KR" altLang="en-US" dirty="0"/>
              <a:t>황규영</a:t>
            </a:r>
          </a:p>
        </p:txBody>
      </p:sp>
    </p:spTree>
    <p:extLst>
      <p:ext uri="{BB962C8B-B14F-4D97-AF65-F5344CB8AC3E}">
        <p14:creationId xmlns:p14="http://schemas.microsoft.com/office/powerpoint/2010/main" val="5004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0966-202C-F317-787B-8D5B2DA2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F649-A4DC-B6AA-2ECA-2EE7C2C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층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36198-2B5D-525F-C83A-1C130F56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만들어진 기본 입구 방을 랜덤으로 선택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사용 상하좌우 순서로 생성 큐에 추가</a:t>
            </a:r>
            <a:endParaRPr lang="en-US" altLang="ko-KR" dirty="0"/>
          </a:p>
          <a:p>
            <a:r>
              <a:rPr lang="ko-KR" altLang="en-US" dirty="0"/>
              <a:t>생성된 방향을 제외한 </a:t>
            </a:r>
            <a:r>
              <a:rPr lang="en-US" altLang="ko-KR" dirty="0"/>
              <a:t>3 </a:t>
            </a:r>
            <a:r>
              <a:rPr lang="ko-KR" altLang="en-US" dirty="0"/>
              <a:t>방향을 랜덤으로 선택하여 연결될 방 선택</a:t>
            </a:r>
            <a:endParaRPr lang="en-US" altLang="ko-KR" dirty="0"/>
          </a:p>
          <a:p>
            <a:r>
              <a:rPr lang="ko-KR" altLang="en-US" dirty="0"/>
              <a:t>미리 </a:t>
            </a:r>
            <a:r>
              <a:rPr lang="ko-KR" altLang="en-US" dirty="0" err="1"/>
              <a:t>생성되어있거나</a:t>
            </a:r>
            <a:r>
              <a:rPr lang="ko-KR" altLang="en-US" dirty="0"/>
              <a:t> 생성 큐에 들어간 위치는 제외하여 해당 연결 상태를 가지는 방을 랜덤으로 선택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526DA3-16E3-06FC-9482-BF1AA0BD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65875"/>
              </p:ext>
            </p:extLst>
          </p:nvPr>
        </p:nvGraphicFramePr>
        <p:xfrm>
          <a:off x="2418133" y="3977580"/>
          <a:ext cx="6208945" cy="26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789">
                  <a:extLst>
                    <a:ext uri="{9D8B030D-6E8A-4147-A177-3AD203B41FA5}">
                      <a16:colId xmlns:a16="http://schemas.microsoft.com/office/drawing/2014/main" val="1598940904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1660658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577790227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385002661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337363058"/>
                    </a:ext>
                  </a:extLst>
                </a:gridCol>
              </a:tblGrid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236003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19480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015129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15957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78427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8B078B-3ECF-32C2-B874-9B570FAC1F2B}"/>
              </a:ext>
            </a:extLst>
          </p:cNvPr>
          <p:cNvCxnSpPr>
            <a:cxnSpLocks/>
          </p:cNvCxnSpPr>
          <p:nvPr/>
        </p:nvCxnSpPr>
        <p:spPr>
          <a:xfrm flipV="1">
            <a:off x="5514276" y="4374425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03DE5A-3914-7320-BEEB-9A8B71679F8A}"/>
              </a:ext>
            </a:extLst>
          </p:cNvPr>
          <p:cNvCxnSpPr>
            <a:cxnSpLocks/>
          </p:cNvCxnSpPr>
          <p:nvPr/>
        </p:nvCxnSpPr>
        <p:spPr>
          <a:xfrm>
            <a:off x="5980205" y="5875273"/>
            <a:ext cx="33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68570A-391F-E1BB-A05C-06B5B2D71E05}"/>
              </a:ext>
            </a:extLst>
          </p:cNvPr>
          <p:cNvCxnSpPr>
            <a:cxnSpLocks/>
          </p:cNvCxnSpPr>
          <p:nvPr/>
        </p:nvCxnSpPr>
        <p:spPr>
          <a:xfrm flipH="1">
            <a:off x="4679300" y="4771118"/>
            <a:ext cx="33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30928B-8D7C-9B2C-C123-3CF4B8ED07A0}"/>
              </a:ext>
            </a:extLst>
          </p:cNvPr>
          <p:cNvCxnSpPr>
            <a:cxnSpLocks/>
          </p:cNvCxnSpPr>
          <p:nvPr/>
        </p:nvCxnSpPr>
        <p:spPr>
          <a:xfrm flipV="1">
            <a:off x="5514276" y="4925177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B840DF-0692-CE67-A30F-0121559452F4}"/>
              </a:ext>
            </a:extLst>
          </p:cNvPr>
          <p:cNvCxnSpPr>
            <a:cxnSpLocks/>
          </p:cNvCxnSpPr>
          <p:nvPr/>
        </p:nvCxnSpPr>
        <p:spPr>
          <a:xfrm flipV="1">
            <a:off x="5514276" y="5430662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8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971E-14C7-75C8-09B3-63C1325B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43F6-D6E9-E9F8-A253-2BAC27EB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36097-8259-C219-F43F-B26ABE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스프라이트의</a:t>
            </a:r>
            <a:r>
              <a:rPr lang="en-US" altLang="ko-KR" dirty="0"/>
              <a:t> </a:t>
            </a:r>
            <a:r>
              <a:rPr lang="ko-KR" altLang="en-US" dirty="0"/>
              <a:t>셋 컬러로는 기존 </a:t>
            </a:r>
            <a:r>
              <a:rPr lang="ko-KR" altLang="en-US" dirty="0" err="1"/>
              <a:t>텍스쳐의</a:t>
            </a:r>
            <a:r>
              <a:rPr lang="ko-KR" altLang="en-US" dirty="0"/>
              <a:t> 픽셀 값을 넘어설 수 없음</a:t>
            </a:r>
            <a:endParaRPr lang="en-US" altLang="ko-KR" dirty="0"/>
          </a:p>
          <a:p>
            <a:r>
              <a:rPr lang="ko-KR" altLang="en-US" dirty="0" err="1"/>
              <a:t>셰이더를</a:t>
            </a:r>
            <a:r>
              <a:rPr lang="ko-KR" altLang="en-US" dirty="0"/>
              <a:t> 통해 </a:t>
            </a:r>
            <a:r>
              <a:rPr lang="ko-KR" altLang="en-US" dirty="0" err="1"/>
              <a:t>텍스쳐의</a:t>
            </a:r>
            <a:r>
              <a:rPr lang="ko-KR" altLang="en-US" dirty="0"/>
              <a:t> 픽셀 값을 넘어서도록 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DCCAE4-E62F-BC20-E136-B1DB7DE7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3" y="3029820"/>
            <a:ext cx="6127683" cy="2791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C903D-E221-2221-38A0-552A0A06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555" y="4224990"/>
            <a:ext cx="2142857" cy="17428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A077B0-0D63-D598-B520-EC8C7DEB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702" y="4224989"/>
            <a:ext cx="1454923" cy="1733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3C156D-6519-72CE-4F1C-FB2D46ACB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3" y="5958939"/>
            <a:ext cx="6294922" cy="6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6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02875"/>
          </a:xfrm>
        </p:spPr>
        <p:txBody>
          <a:bodyPr>
            <a:normAutofit/>
          </a:bodyPr>
          <a:lstStyle/>
          <a:p>
            <a:r>
              <a:rPr lang="ko-KR" altLang="en-US" dirty="0"/>
              <a:t>깃으로 협업을 하면서 큰 문제가 발생하지 않음</a:t>
            </a:r>
            <a:endParaRPr lang="en-US" altLang="ko-KR" dirty="0"/>
          </a:p>
          <a:p>
            <a:r>
              <a:rPr lang="ko-KR" altLang="en-US" dirty="0"/>
              <a:t>모두 같이 협동심 있게 작업함</a:t>
            </a:r>
            <a:endParaRPr lang="en-US" altLang="ko-KR" dirty="0"/>
          </a:p>
          <a:p>
            <a:r>
              <a:rPr lang="ko-KR" altLang="en-US" dirty="0"/>
              <a:t>작업 분담 및 분담 파트에 대한 존중을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6A3D37-7F4F-2E29-BFCD-C23D16A6CDE0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D82384-87D2-8B68-0CB0-29FBAA93383F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 시간이 촉박하여 원작 기능 구현에 미흡한 점이 있음</a:t>
            </a:r>
            <a:endParaRPr lang="en-US" altLang="ko-KR" dirty="0"/>
          </a:p>
          <a:p>
            <a:r>
              <a:rPr lang="ko-KR" altLang="en-US" dirty="0"/>
              <a:t>목표한 기능 중 미구현으로 남은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7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ko-KR" altLang="en-US" dirty="0"/>
              <a:t>맵 에디터 구현 완료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ko-KR" altLang="en-US" dirty="0" err="1"/>
              <a:t>셰이더</a:t>
            </a:r>
            <a:r>
              <a:rPr lang="ko-KR" altLang="en-US" dirty="0"/>
              <a:t> 작성 및 해당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r>
              <a:rPr lang="ko-KR" altLang="en-US" dirty="0"/>
              <a:t>버튼 클래스를 만들어서 재사용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사용해 맵 자동 생성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4A12FC-927F-4F0F-928A-46C73361F1E9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DC4239-8BEE-62F5-4225-60F60C3B85C1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맵 오브젝트 일부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애니메이션 들어간 맵 배경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비효율적인 맵 자동 생성 방식</a:t>
            </a:r>
            <a:endParaRPr lang="en-US" altLang="ko-KR" dirty="0"/>
          </a:p>
          <a:p>
            <a:r>
              <a:rPr lang="ko-KR" altLang="en-US" dirty="0"/>
              <a:t>버튼 클래스의 경우 기본 작동 방식을 잘못 짜서 특정 스타일을 원할 때 업데이트에서 추가 함수 호출이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826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24B40-6016-2A19-E86A-A4DAECC3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AA00-DDB2-BAFF-4069-7DA86CF9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68FB-0B75-87D1-0876-5BED93BC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조준점</a:t>
            </a:r>
            <a:r>
              <a:rPr lang="ko-KR" altLang="en-US" dirty="0"/>
              <a:t> 반동 계산 시 </a:t>
            </a:r>
            <a:r>
              <a:rPr lang="en-US" altLang="ko-KR" dirty="0"/>
              <a:t>Lerp </a:t>
            </a:r>
            <a:r>
              <a:rPr lang="ko-KR" altLang="en-US" dirty="0"/>
              <a:t>사용하여 생각한 대로의 반동이 나오지 않음</a:t>
            </a:r>
            <a:br>
              <a:rPr lang="en-US" altLang="ko-KR" dirty="0"/>
            </a:br>
            <a:r>
              <a:rPr lang="en-US" altLang="ko-KR" dirty="0"/>
              <a:t>x=lerp(</a:t>
            </a:r>
            <a:r>
              <a:rPr lang="en-US" altLang="ko-KR" dirty="0" err="1"/>
              <a:t>x,a,dt</a:t>
            </a:r>
            <a:r>
              <a:rPr lang="en-US" altLang="ko-KR" dirty="0"/>
              <a:t>)</a:t>
            </a:r>
            <a:r>
              <a:rPr lang="ko-KR" altLang="en-US" dirty="0"/>
              <a:t>로 연산하면 </a:t>
            </a:r>
            <a:r>
              <a:rPr lang="en-US" altLang="ko-KR" dirty="0"/>
              <a:t>x</a:t>
            </a:r>
            <a:r>
              <a:rPr lang="ko-KR" altLang="en-US" dirty="0"/>
              <a:t>의 값이 지수함수의 그래프를 그리기 때문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FixedUpdate</a:t>
            </a:r>
            <a:r>
              <a:rPr lang="en-US" altLang="ko-KR" dirty="0"/>
              <a:t> </a:t>
            </a:r>
            <a:r>
              <a:rPr lang="ko-KR" altLang="en-US" dirty="0"/>
              <a:t>미구현으로 프레임 타임의 차이 발생</a:t>
            </a:r>
            <a:br>
              <a:rPr lang="en-US" altLang="ko-KR" dirty="0"/>
            </a:br>
            <a:r>
              <a:rPr lang="en-US" altLang="ko-KR" dirty="0"/>
              <a:t>position += 1/dt; </a:t>
            </a:r>
            <a:r>
              <a:rPr lang="ko-KR" altLang="en-US" dirty="0"/>
              <a:t>식의 계산의 경우 </a:t>
            </a:r>
            <a:r>
              <a:rPr lang="en-US" altLang="ko-KR" dirty="0"/>
              <a:t>dt</a:t>
            </a:r>
            <a:r>
              <a:rPr lang="ko-KR" altLang="en-US" dirty="0"/>
              <a:t>의 작은 차이로도 계산이 달라지는 경우가 생겨</a:t>
            </a:r>
            <a:br>
              <a:rPr lang="en-US" altLang="ko-KR" dirty="0"/>
            </a:br>
            <a:r>
              <a:rPr lang="ko-KR" altLang="en-US" dirty="0"/>
              <a:t>프레임 타임에 의존하지 않도록 변경</a:t>
            </a:r>
            <a:endParaRPr lang="en-US" altLang="ko-KR" dirty="0"/>
          </a:p>
          <a:p>
            <a:r>
              <a:rPr lang="ko-KR" altLang="en-US" dirty="0"/>
              <a:t>캐릭터 애니메이션 및 총 </a:t>
            </a:r>
            <a:r>
              <a:rPr lang="ko-KR" altLang="en-US" dirty="0" err="1"/>
              <a:t>스프라이트</a:t>
            </a:r>
            <a:r>
              <a:rPr lang="ko-KR" altLang="en-US" dirty="0"/>
              <a:t> 그리기를 완성하지 못함</a:t>
            </a:r>
            <a:br>
              <a:rPr lang="en-US" altLang="ko-KR" dirty="0"/>
            </a:br>
            <a:r>
              <a:rPr lang="ko-KR" altLang="en-US" dirty="0"/>
              <a:t>좋아하는 총을 넣지 못했음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목표</a:t>
            </a:r>
            <a:r>
              <a:rPr lang="en-US" altLang="ko-KR" dirty="0"/>
              <a:t>, </a:t>
            </a:r>
            <a:r>
              <a:rPr lang="ko-KR" altLang="en-US" dirty="0"/>
              <a:t>추가 목표 </a:t>
            </a:r>
            <a:r>
              <a:rPr lang="ko-KR" altLang="en-US" dirty="0" err="1"/>
              <a:t>미달성</a:t>
            </a:r>
            <a:br>
              <a:rPr lang="en-US" altLang="ko-KR" dirty="0"/>
            </a:br>
            <a:r>
              <a:rPr lang="ko-KR" altLang="en-US" dirty="0"/>
              <a:t>생각 외로 반동 구현에서 시간을 많이 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7E7E90-E451-029F-90CF-22FB42BD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44" y="2378784"/>
            <a:ext cx="2657616" cy="16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05F37-68BA-E885-41E0-5F5C1B4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11500"/>
              <a:t>Q&amp;A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81961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4EBE-F781-6652-A243-9F12FC74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52D-E8D4-0C82-E469-6DF97D9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11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502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B0A015-C081-4F74-2A55-F0DED39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4340994"/>
            <a:ext cx="4166670" cy="23437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A728A7-B8FE-D469-D3E2-40B490C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원작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33FF-1537-EA2E-716A-CAAC249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530" y="1568918"/>
            <a:ext cx="859536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이름</a:t>
            </a:r>
            <a:r>
              <a:rPr lang="en-US" altLang="ko-KR" dirty="0"/>
              <a:t> : </a:t>
            </a:r>
            <a:r>
              <a:rPr lang="ko-KR" altLang="en-US" dirty="0" err="1"/>
              <a:t>던그리드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로그라이트</a:t>
            </a:r>
            <a:r>
              <a:rPr lang="ko-KR" altLang="en-US" dirty="0"/>
              <a:t> </a:t>
            </a:r>
            <a:r>
              <a:rPr lang="ko-KR" altLang="en-US" dirty="0" err="1"/>
              <a:t>플랫포머</a:t>
            </a:r>
            <a:endParaRPr lang="en-US" altLang="ko-KR" dirty="0"/>
          </a:p>
          <a:p>
            <a:r>
              <a:rPr lang="ko-KR" altLang="en-US" dirty="0"/>
              <a:t>입장할 때 마다 랜덤으로 생성되는 던전을 탐색하는 게임</a:t>
            </a:r>
            <a:endParaRPr lang="en-US" altLang="ko-KR" dirty="0"/>
          </a:p>
          <a:p>
            <a:r>
              <a:rPr lang="ko-KR" altLang="en-US" dirty="0"/>
              <a:t>홀수 층 </a:t>
            </a:r>
            <a:r>
              <a:rPr lang="en-US" altLang="ko-KR" dirty="0"/>
              <a:t>: </a:t>
            </a: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ko-KR" altLang="en-US" dirty="0"/>
              <a:t> 및 다음 층으로 가는 출구를 </a:t>
            </a:r>
            <a:r>
              <a:rPr lang="ko-KR" altLang="en-US" dirty="0" err="1"/>
              <a:t>찾아야함</a:t>
            </a:r>
            <a:endParaRPr lang="en-US" altLang="ko-KR" dirty="0"/>
          </a:p>
          <a:p>
            <a:r>
              <a:rPr lang="ko-KR" altLang="en-US" dirty="0"/>
              <a:t>짝수 층 </a:t>
            </a:r>
            <a:r>
              <a:rPr lang="en-US" altLang="ko-KR" dirty="0"/>
              <a:t>: </a:t>
            </a:r>
            <a:r>
              <a:rPr lang="ko-KR" altLang="en-US" dirty="0"/>
              <a:t>보스 몬스터와의 전투</a:t>
            </a:r>
          </a:p>
        </p:txBody>
      </p:sp>
    </p:spTree>
    <p:extLst>
      <p:ext uri="{BB962C8B-B14F-4D97-AF65-F5344CB8AC3E}">
        <p14:creationId xmlns:p14="http://schemas.microsoft.com/office/powerpoint/2010/main" val="28961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7359-8163-8AF5-D2F4-FFF5296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6E9-51EB-C3BC-DAF3-001A42C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중에서 구현 가능한 목표 분담 및 구현 가능성이 높다고 판단함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7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CA4D-13B0-78A4-484D-A7A06C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FC9945-9E3C-A948-E132-63D34B3C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20995"/>
              </p:ext>
            </p:extLst>
          </p:nvPr>
        </p:nvGraphicFramePr>
        <p:xfrm>
          <a:off x="1262063" y="1828800"/>
          <a:ext cx="859472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3013074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573718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06272732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068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있지만 변경한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없던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구현하지 못한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0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몬스터와의 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스테이터스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해골개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밴쉬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인간형 해골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피격 </a:t>
                      </a:r>
                      <a:r>
                        <a:rPr lang="ko-KR" altLang="en-US" dirty="0" err="1"/>
                        <a:t>대미지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보스 몬스터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베리알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디테일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기본 조작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기본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1289-27EB-44B3-D298-D149794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민지규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BDF5E-4083-304F-299D-946724BA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62703"/>
            <a:ext cx="8086714" cy="4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C5CE-64A2-CF6F-986B-1642393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FC7F5-0758-51BD-178E-1A71F6C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32009-A85F-AA71-D211-80DF0C1E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50" y="1963738"/>
            <a:ext cx="8592551" cy="4081462"/>
          </a:xfrm>
        </p:spPr>
      </p:pic>
    </p:spTree>
    <p:extLst>
      <p:ext uri="{BB962C8B-B14F-4D97-AF65-F5344CB8AC3E}">
        <p14:creationId xmlns:p14="http://schemas.microsoft.com/office/powerpoint/2010/main" val="24699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F8-5A31-E0D3-72D1-A7CE3EFE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EEEB-DFAB-02C3-2888-D0178DB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7F5CF7-CAA4-0CF4-49FA-D9058E9F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48" y="1828800"/>
            <a:ext cx="7057154" cy="4351338"/>
          </a:xfrm>
        </p:spPr>
      </p:pic>
    </p:spTree>
    <p:extLst>
      <p:ext uri="{BB962C8B-B14F-4D97-AF65-F5344CB8AC3E}">
        <p14:creationId xmlns:p14="http://schemas.microsoft.com/office/powerpoint/2010/main" val="144504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64790-B41E-4D0A-224E-5E6B9C38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타일맵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/>
              <a:t>히트박스</a:t>
            </a:r>
            <a:r>
              <a:rPr lang="en-US" altLang="ko-KR" dirty="0"/>
              <a:t>, </a:t>
            </a:r>
            <a:r>
              <a:rPr lang="ko-KR" altLang="en-US" dirty="0"/>
              <a:t>오브젝트</a:t>
            </a:r>
            <a:r>
              <a:rPr lang="en-US" altLang="ko-KR" dirty="0"/>
              <a:t>, </a:t>
            </a:r>
            <a:r>
              <a:rPr lang="ko-KR" altLang="en-US" dirty="0"/>
              <a:t>몬스터 목록으로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21" name="그림 20" descr="스크린샷, 그래픽 소프트웨어, 3D 모델링, 텍스트이(가) 표시된 사진&#10;&#10;자동 생성된 설명">
            <a:extLst>
              <a:ext uri="{FF2B5EF4-FFF2-40B4-BE49-F238E27FC236}">
                <a16:creationId xmlns:a16="http://schemas.microsoft.com/office/drawing/2014/main" id="{EF33BBFE-CC04-F1AB-E6FB-E880970D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0" t="58598" r="2895" b="13918"/>
          <a:stretch/>
        </p:blipFill>
        <p:spPr>
          <a:xfrm>
            <a:off x="6998985" y="4588750"/>
            <a:ext cx="4124746" cy="1372520"/>
          </a:xfrm>
          <a:prstGeom prst="rect">
            <a:avLst/>
          </a:prstGeom>
        </p:spPr>
      </p:pic>
      <p:pic>
        <p:nvPicPr>
          <p:cNvPr id="23" name="그림 22" descr="스크린샷, 그래픽 소프트웨어, 3D 모델링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E858C39-7B6D-B773-6C6E-C9FD40AD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9" t="58598" r="2895" b="13918"/>
          <a:stretch/>
        </p:blipFill>
        <p:spPr>
          <a:xfrm>
            <a:off x="6998985" y="2674544"/>
            <a:ext cx="4124746" cy="1372520"/>
          </a:xfrm>
          <a:prstGeom prst="rect">
            <a:avLst/>
          </a:prstGeom>
        </p:spPr>
      </p:pic>
      <p:pic>
        <p:nvPicPr>
          <p:cNvPr id="25" name="그림 24" descr="텍스트, 스크린샷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2CDB5E0-5C52-A6B7-8490-0B19577E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489124" y="4588750"/>
            <a:ext cx="2960411" cy="2082262"/>
          </a:xfrm>
          <a:prstGeom prst="rect">
            <a:avLst/>
          </a:prstGeom>
        </p:spPr>
      </p:pic>
      <p:pic>
        <p:nvPicPr>
          <p:cNvPr id="27" name="그림 26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575B5EA-5E25-476C-35E3-8583C9462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483349" y="2319675"/>
            <a:ext cx="2960410" cy="2082261"/>
          </a:xfrm>
          <a:prstGeom prst="rect">
            <a:avLst/>
          </a:prstGeom>
        </p:spPr>
      </p:pic>
      <p:pic>
        <p:nvPicPr>
          <p:cNvPr id="29" name="그림 28" descr="스크린샷, 그래픽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30F58842-CC60-D529-AA52-7177CD3AF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3779900" y="3467860"/>
            <a:ext cx="2960410" cy="20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032BF-9680-9D51-4B54-F4A16556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4FC8-1711-7221-992E-141C41A8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맵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D850D-36C4-1A8F-0C0B-9578CADC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방의 데이터를 설정 및 저장</a:t>
            </a:r>
            <a:r>
              <a:rPr lang="en-US" altLang="ko-KR" dirty="0"/>
              <a:t>, </a:t>
            </a:r>
            <a:r>
              <a:rPr lang="ko-KR" altLang="en-US" dirty="0"/>
              <a:t>불러오기 가능하도록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6727180-8AD0-2B19-ADDC-7679F828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79" y="4540470"/>
            <a:ext cx="3898231" cy="2138726"/>
          </a:xfrm>
          <a:prstGeom prst="rect">
            <a:avLst/>
          </a:prstGeom>
        </p:spPr>
      </p:pic>
      <p:pic>
        <p:nvPicPr>
          <p:cNvPr id="7" name="그림 6" descr="스크린샷, 그래픽 소프트웨어, 3D 모델링, 텍스트이(가) 표시된 사진&#10;&#10;자동 생성된 설명">
            <a:extLst>
              <a:ext uri="{FF2B5EF4-FFF2-40B4-BE49-F238E27FC236}">
                <a16:creationId xmlns:a16="http://schemas.microsoft.com/office/drawing/2014/main" id="{0FE8DB77-88DB-B895-2EAC-30CBF27AF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8" y="2359637"/>
            <a:ext cx="3898231" cy="2138726"/>
          </a:xfrm>
          <a:prstGeom prst="rect">
            <a:avLst/>
          </a:prstGeom>
        </p:spPr>
      </p:pic>
      <p:pic>
        <p:nvPicPr>
          <p:cNvPr id="9" name="그림 8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48F0F3-E76C-5295-DD3F-D3BF46958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75" y="2359637"/>
            <a:ext cx="3898231" cy="2138726"/>
          </a:xfrm>
          <a:prstGeom prst="rect">
            <a:avLst/>
          </a:prstGeom>
        </p:spPr>
      </p:pic>
      <p:pic>
        <p:nvPicPr>
          <p:cNvPr id="11" name="그림 10" descr="스크린샷, 그래픽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467B2692-47B5-EB83-317D-3FCCB84AF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0" y="4540470"/>
            <a:ext cx="3898231" cy="2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4222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91</TotalTime>
  <Words>435</Words>
  <Application>Microsoft Office PowerPoint</Application>
  <PresentationFormat>와이드스크린</PresentationFormat>
  <Paragraphs>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Wingdings 2</vt:lpstr>
      <vt:lpstr>Arial</vt:lpstr>
      <vt:lpstr>Century Schoolbook</vt:lpstr>
      <vt:lpstr>보기</vt:lpstr>
      <vt:lpstr>던그리드 모작</vt:lpstr>
      <vt:lpstr>원작 게임 개요</vt:lpstr>
      <vt:lpstr>선정 이유</vt:lpstr>
      <vt:lpstr>구현 범위</vt:lpstr>
      <vt:lpstr>개발 과정 – 민지규</vt:lpstr>
      <vt:lpstr>개발 과정 – 박지광</vt:lpstr>
      <vt:lpstr>개발 과정 – 황규영</vt:lpstr>
      <vt:lpstr>구현 내용 – 황규영 – 방 데이터</vt:lpstr>
      <vt:lpstr>구현 내용 – 황규영 – 맵 에디터</vt:lpstr>
      <vt:lpstr>구현 내용 – 황규영 – 층 생성</vt:lpstr>
      <vt:lpstr>구현 내용 – 황규영 – 셰이더</vt:lpstr>
      <vt:lpstr>잘한 점 – 팀</vt:lpstr>
      <vt:lpstr>잘한 점 – 황규영</vt:lpstr>
      <vt:lpstr>아쉬운 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규영 황</dc:creator>
  <cp:lastModifiedBy>규영 황</cp:lastModifiedBy>
  <cp:revision>6</cp:revision>
  <dcterms:created xsi:type="dcterms:W3CDTF">2024-11-24T11:59:13Z</dcterms:created>
  <dcterms:modified xsi:type="dcterms:W3CDTF">2024-12-08T05:51:21Z</dcterms:modified>
</cp:coreProperties>
</file>