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7" r:id="rId9"/>
    <p:sldId id="266" r:id="rId10"/>
    <p:sldId id="261" r:id="rId11"/>
    <p:sldId id="270" r:id="rId12"/>
    <p:sldId id="268" r:id="rId13"/>
    <p:sldId id="269" r:id="rId14"/>
  </p:sldIdLst>
  <p:sldSz cx="12192000" cy="6858000"/>
  <p:notesSz cx="6858000" cy="9144000"/>
  <p:embeddedFontLst>
    <p:embeddedFont>
      <p:font typeface="Cambria Math" panose="02040503050406030204" pitchFamily="18" charset="0"/>
      <p:regular r:id="rId15"/>
    </p:embeddedFont>
    <p:embeddedFont>
      <p:font typeface="Century Schoolbook" panose="02040604050505020304" pitchFamily="18" charset="0"/>
      <p:regular r:id="rId16"/>
      <p:bold r:id="rId17"/>
      <p:italic r:id="rId18"/>
      <p:boldItalic r:id="rId19"/>
    </p:embeddedFont>
    <p:embeddedFont>
      <p:font typeface="Wingdings 2" panose="05020102010507070707" pitchFamily="18" charset="2"/>
      <p:regular r:id="rId20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B7B0A-E636-4916-B8BD-69ACED0398DF}" v="749" dt="2024-11-24T17:14:51.397"/>
    <p1510:client id="{C5D7DAE8-D46A-441F-9188-DF75D3BA1E09}" v="4" dt="2024-11-25T00:49:16.0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규영 황" userId="9ded07097000da66" providerId="LiveId" clId="{722B7B0A-E636-4916-B8BD-69ACED0398DF}"/>
    <pc:docChg chg="undo custSel addSld modSld">
      <pc:chgData name="규영 황" userId="9ded07097000da66" providerId="LiveId" clId="{722B7B0A-E636-4916-B8BD-69ACED0398DF}" dt="2024-11-24T17:16:24.676" v="1523" actId="1076"/>
      <pc:docMkLst>
        <pc:docMk/>
      </pc:docMkLst>
      <pc:sldChg chg="addSp delSp modSp mod">
        <pc:chgData name="규영 황" userId="9ded07097000da66" providerId="LiveId" clId="{722B7B0A-E636-4916-B8BD-69ACED0398DF}" dt="2024-11-24T17:16:24.676" v="1523" actId="1076"/>
        <pc:sldMkLst>
          <pc:docMk/>
          <pc:sldMk cId="1528793594" sldId="258"/>
        </pc:sldMkLst>
        <pc:picChg chg="add del mod modCrop">
          <ac:chgData name="규영 황" userId="9ded07097000da66" providerId="LiveId" clId="{722B7B0A-E636-4916-B8BD-69ACED0398DF}" dt="2024-11-24T17:14:53.566" v="1520" actId="478"/>
          <ac:picMkLst>
            <pc:docMk/>
            <pc:sldMk cId="1528793594" sldId="258"/>
            <ac:picMk id="5" creationId="{3AC054BE-6C8A-65E9-FA97-4C4825D316DD}"/>
          </ac:picMkLst>
        </pc:picChg>
        <pc:picChg chg="del">
          <ac:chgData name="규영 황" userId="9ded07097000da66" providerId="LiveId" clId="{722B7B0A-E636-4916-B8BD-69ACED0398DF}" dt="2024-11-24T17:00:01.180" v="1500" actId="478"/>
          <ac:picMkLst>
            <pc:docMk/>
            <pc:sldMk cId="1528793594" sldId="258"/>
            <ac:picMk id="6" creationId="{1EB7F05C-0579-C478-97E3-E50931513EA5}"/>
          </ac:picMkLst>
        </pc:picChg>
        <pc:picChg chg="add 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6" creationId="{341B0587-BB9F-874B-1A0B-9F327EA3D573}"/>
          </ac:picMkLst>
        </pc:picChg>
        <pc:picChg chg="mod">
          <ac:chgData name="규영 황" userId="9ded07097000da66" providerId="LiveId" clId="{722B7B0A-E636-4916-B8BD-69ACED0398DF}" dt="2024-11-24T17:16:24.676" v="1523" actId="1076"/>
          <ac:picMkLst>
            <pc:docMk/>
            <pc:sldMk cId="1528793594" sldId="258"/>
            <ac:picMk id="8" creationId="{B6BD5B04-5ED7-F0A7-465C-B4B1236A5EAB}"/>
          </ac:picMkLst>
        </pc:picChg>
      </pc:sldChg>
      <pc:sldChg chg="addSp delSp modSp mod">
        <pc:chgData name="규영 황" userId="9ded07097000da66" providerId="LiveId" clId="{722B7B0A-E636-4916-B8BD-69ACED0398DF}" dt="2024-11-24T16:51:25.349" v="1491" actId="20577"/>
        <pc:sldMkLst>
          <pc:docMk/>
          <pc:sldMk cId="511770704" sldId="261"/>
        </pc:sldMkLst>
        <pc:spChg chg="mod">
          <ac:chgData name="규영 황" userId="9ded07097000da66" providerId="LiveId" clId="{722B7B0A-E636-4916-B8BD-69ACED0398DF}" dt="2024-11-24T16:46:13.865" v="987"/>
          <ac:spMkLst>
            <pc:docMk/>
            <pc:sldMk cId="511770704" sldId="261"/>
            <ac:spMk id="2" creationId="{EDA8DB17-7539-0EF3-E9C8-F2244548F708}"/>
          </ac:spMkLst>
        </pc:spChg>
        <pc:spChg chg="mod">
          <ac:chgData name="규영 황" userId="9ded07097000da66" providerId="LiveId" clId="{722B7B0A-E636-4916-B8BD-69ACED0398DF}" dt="2024-11-24T16:51:25.349" v="1491" actId="20577"/>
          <ac:spMkLst>
            <pc:docMk/>
            <pc:sldMk cId="511770704" sldId="261"/>
            <ac:spMk id="3" creationId="{27A526C7-6A5C-8A0A-1DD1-0D71594327FC}"/>
          </ac:spMkLst>
        </pc:spChg>
        <pc:picChg chg="del mod">
          <ac:chgData name="규영 황" userId="9ded07097000da66" providerId="LiveId" clId="{722B7B0A-E636-4916-B8BD-69ACED0398DF}" dt="2024-11-24T16:46:09.780" v="979" actId="478"/>
          <ac:picMkLst>
            <pc:docMk/>
            <pc:sldMk cId="511770704" sldId="261"/>
            <ac:picMk id="9" creationId="{DFE9A400-E44C-3FCD-61BF-DFE156171BB1}"/>
          </ac:picMkLst>
        </pc:picChg>
        <pc:picChg chg="add del mod ord modCrop">
          <ac:chgData name="규영 황" userId="9ded07097000da66" providerId="LiveId" clId="{722B7B0A-E636-4916-B8BD-69ACED0398DF}" dt="2024-11-24T16:46:06.908" v="978" actId="478"/>
          <ac:picMkLst>
            <pc:docMk/>
            <pc:sldMk cId="511770704" sldId="261"/>
            <ac:picMk id="11" creationId="{3199E489-9FDC-2157-B17F-5F299F737B16}"/>
          </ac:picMkLst>
        </pc:picChg>
      </pc:sldChg>
      <pc:sldChg chg="addSp delSp modSp mod">
        <pc:chgData name="규영 황" userId="9ded07097000da66" providerId="LiveId" clId="{722B7B0A-E636-4916-B8BD-69ACED0398DF}" dt="2024-11-24T16:45:27.908" v="976" actId="20577"/>
        <pc:sldMkLst>
          <pc:docMk/>
          <pc:sldMk cId="97714067" sldId="266"/>
        </pc:sldMkLst>
        <pc:spChg chg="add mod">
          <ac:chgData name="규영 황" userId="9ded07097000da66" providerId="LiveId" clId="{722B7B0A-E636-4916-B8BD-69ACED0398DF}" dt="2024-11-24T16:45:24.321" v="973" actId="1076"/>
          <ac:spMkLst>
            <pc:docMk/>
            <pc:sldMk cId="97714067" sldId="266"/>
            <ac:spMk id="4" creationId="{30A53004-D154-5F68-A1E2-5394A794F6A7}"/>
          </ac:spMkLst>
        </pc:spChg>
        <pc:spChg chg="add mod">
          <ac:chgData name="규영 황" userId="9ded07097000da66" providerId="LiveId" clId="{722B7B0A-E636-4916-B8BD-69ACED0398DF}" dt="2024-11-24T16:45:27.908" v="976" actId="20577"/>
          <ac:spMkLst>
            <pc:docMk/>
            <pc:sldMk cId="97714067" sldId="266"/>
            <ac:spMk id="5" creationId="{B82C22A8-A141-9035-3462-152571E96610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7" creationId="{AE87C7E4-478D-5A34-464B-E6F36E0D5A24}"/>
          </ac:spMkLst>
        </pc:spChg>
        <pc:spChg chg="add del mod">
          <ac:chgData name="규영 황" userId="9ded07097000da66" providerId="LiveId" clId="{722B7B0A-E636-4916-B8BD-69ACED0398DF}" dt="2024-11-24T16:44:58.155" v="941" actId="13822"/>
          <ac:spMkLst>
            <pc:docMk/>
            <pc:sldMk cId="97714067" sldId="266"/>
            <ac:spMk id="8" creationId="{092CAACA-747B-FB8E-5925-9DB3A39C08EC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9" creationId="{2657C0A1-FC27-8D86-EB93-51BE423B8386}"/>
          </ac:spMkLst>
        </pc:spChg>
        <pc:spChg chg="add del mod">
          <ac:chgData name="규영 황" userId="9ded07097000da66" providerId="LiveId" clId="{722B7B0A-E636-4916-B8BD-69ACED0398DF}" dt="2024-11-24T16:45:05.243" v="942" actId="13822"/>
          <ac:spMkLst>
            <pc:docMk/>
            <pc:sldMk cId="97714067" sldId="266"/>
            <ac:spMk id="10" creationId="{60F1A398-CCC4-0D59-FC91-7FC7E91554F4}"/>
          </ac:spMkLst>
        </pc:spChg>
      </pc:sldChg>
      <pc:sldChg chg="modSp add mod">
        <pc:chgData name="규영 황" userId="9ded07097000da66" providerId="LiveId" clId="{722B7B0A-E636-4916-B8BD-69ACED0398DF}" dt="2024-11-24T16:54:41.401" v="1493" actId="1076"/>
        <pc:sldMkLst>
          <pc:docMk/>
          <pc:sldMk cId="3802659592" sldId="270"/>
        </pc:sldMkLst>
        <pc:picChg chg="mod">
          <ac:chgData name="규영 황" userId="9ded07097000da66" providerId="LiveId" clId="{722B7B0A-E636-4916-B8BD-69ACED0398DF}" dt="2024-11-24T16:54:41.401" v="1493" actId="1076"/>
          <ac:picMkLst>
            <pc:docMk/>
            <pc:sldMk cId="3802659592" sldId="270"/>
            <ac:picMk id="9" creationId="{BE7E7E90-E451-029F-90CF-22FB42BD4278}"/>
          </ac:picMkLst>
        </pc:picChg>
      </pc:sldChg>
    </pc:docChg>
  </pc:docChgLst>
  <pc:docChgLst>
    <pc:chgData name="규영 황" userId="9ded07097000da66" providerId="LiveId" clId="{C5D7DAE8-D46A-441F-9188-DF75D3BA1E09}"/>
    <pc:docChg chg="custSel modSld">
      <pc:chgData name="규영 황" userId="9ded07097000da66" providerId="LiveId" clId="{C5D7DAE8-D46A-441F-9188-DF75D3BA1E09}" dt="2024-11-25T00:49:16.063" v="33" actId="20577"/>
      <pc:docMkLst>
        <pc:docMk/>
      </pc:docMkLst>
      <pc:sldChg chg="modSp mod">
        <pc:chgData name="규영 황" userId="9ded07097000da66" providerId="LiveId" clId="{C5D7DAE8-D46A-441F-9188-DF75D3BA1E09}" dt="2024-11-25T00:35:01.193" v="26"/>
        <pc:sldMkLst>
          <pc:docMk/>
          <pc:sldMk cId="1528793594" sldId="258"/>
        </pc:sldMkLst>
        <pc:spChg chg="mod">
          <ac:chgData name="규영 황" userId="9ded07097000da66" providerId="LiveId" clId="{C5D7DAE8-D46A-441F-9188-DF75D3BA1E09}" dt="2024-11-25T00:35:01.193" v="26"/>
          <ac:spMkLst>
            <pc:docMk/>
            <pc:sldMk cId="1528793594" sldId="258"/>
            <ac:spMk id="2" creationId="{C9877359-8163-8AF5-D2F4-FFF52964B6FE}"/>
          </ac:spMkLst>
        </pc:spChg>
      </pc:sldChg>
      <pc:sldChg chg="modSp mod">
        <pc:chgData name="규영 황" userId="9ded07097000da66" providerId="LiveId" clId="{C5D7DAE8-D46A-441F-9188-DF75D3BA1E09}" dt="2024-11-25T00:49:16.063" v="33" actId="20577"/>
        <pc:sldMkLst>
          <pc:docMk/>
          <pc:sldMk cId="511770704" sldId="261"/>
        </pc:sldMkLst>
        <pc:spChg chg="mod">
          <ac:chgData name="규영 황" userId="9ded07097000da66" providerId="LiveId" clId="{C5D7DAE8-D46A-441F-9188-DF75D3BA1E09}" dt="2024-11-25T00:49:16.063" v="33" actId="20577"/>
          <ac:spMkLst>
            <pc:docMk/>
            <pc:sldMk cId="511770704" sldId="261"/>
            <ac:spMk id="3" creationId="{27A526C7-6A5C-8A0A-1DD1-0D71594327FC}"/>
          </ac:spMkLst>
        </pc:spChg>
      </pc:sldChg>
      <pc:sldChg chg="delSp mod">
        <pc:chgData name="규영 황" userId="9ded07097000da66" providerId="LiveId" clId="{C5D7DAE8-D46A-441F-9188-DF75D3BA1E09}" dt="2024-11-25T00:31:33.976" v="0" actId="478"/>
        <pc:sldMkLst>
          <pc:docMk/>
          <pc:sldMk cId="3802659592" sldId="270"/>
        </pc:sldMkLst>
        <pc:picChg chg="del">
          <ac:chgData name="규영 황" userId="9ded07097000da66" providerId="LiveId" clId="{C5D7DAE8-D46A-441F-9188-DF75D3BA1E09}" dt="2024-11-25T00:31:33.976" v="0" actId="478"/>
          <ac:picMkLst>
            <pc:docMk/>
            <pc:sldMk cId="3802659592" sldId="270"/>
            <ac:picMk id="11" creationId="{AA4DB17A-9C3B-5DB9-BCAD-532BC57E0749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Sheet1!$A$1:$A$90</c:f>
              <c:numCache>
                <c:formatCode>General</c:formatCode>
                <c:ptCount val="90"/>
                <c:pt idx="0">
                  <c:v>0.01</c:v>
                </c:pt>
                <c:pt idx="1">
                  <c:v>0.02</c:v>
                </c:pt>
                <c:pt idx="2">
                  <c:v>0.03</c:v>
                </c:pt>
                <c:pt idx="3">
                  <c:v>0.04</c:v>
                </c:pt>
                <c:pt idx="4">
                  <c:v>0.05</c:v>
                </c:pt>
                <c:pt idx="5">
                  <c:v>0.06</c:v>
                </c:pt>
                <c:pt idx="6">
                  <c:v>7.0000000000000007E-2</c:v>
                </c:pt>
                <c:pt idx="7">
                  <c:v>0.08</c:v>
                </c:pt>
                <c:pt idx="8">
                  <c:v>0.09</c:v>
                </c:pt>
                <c:pt idx="9">
                  <c:v>0.1</c:v>
                </c:pt>
                <c:pt idx="10">
                  <c:v>0.11</c:v>
                </c:pt>
                <c:pt idx="11">
                  <c:v>0.12</c:v>
                </c:pt>
                <c:pt idx="12">
                  <c:v>0.13</c:v>
                </c:pt>
                <c:pt idx="13">
                  <c:v>0.14000000000000001</c:v>
                </c:pt>
                <c:pt idx="14">
                  <c:v>0.15</c:v>
                </c:pt>
                <c:pt idx="15">
                  <c:v>0.16</c:v>
                </c:pt>
                <c:pt idx="16">
                  <c:v>0.17</c:v>
                </c:pt>
                <c:pt idx="17">
                  <c:v>0.18</c:v>
                </c:pt>
                <c:pt idx="18">
                  <c:v>0.19</c:v>
                </c:pt>
                <c:pt idx="19">
                  <c:v>0.2</c:v>
                </c:pt>
                <c:pt idx="20">
                  <c:v>0.21</c:v>
                </c:pt>
                <c:pt idx="21">
                  <c:v>0.22</c:v>
                </c:pt>
                <c:pt idx="22">
                  <c:v>0.22750000000000001</c:v>
                </c:pt>
                <c:pt idx="23">
                  <c:v>0.23749999999999999</c:v>
                </c:pt>
                <c:pt idx="24">
                  <c:v>0.2475</c:v>
                </c:pt>
                <c:pt idx="25">
                  <c:v>0.25750000000000001</c:v>
                </c:pt>
                <c:pt idx="26">
                  <c:v>0.26750000000000002</c:v>
                </c:pt>
                <c:pt idx="27">
                  <c:v>0.27750000000000002</c:v>
                </c:pt>
                <c:pt idx="28">
                  <c:v>0.28749999999999998</c:v>
                </c:pt>
                <c:pt idx="29">
                  <c:v>0.29749999999999999</c:v>
                </c:pt>
                <c:pt idx="30">
                  <c:v>0.3075</c:v>
                </c:pt>
                <c:pt idx="31">
                  <c:v>0.3175</c:v>
                </c:pt>
                <c:pt idx="32">
                  <c:v>0.32750000000000001</c:v>
                </c:pt>
                <c:pt idx="33">
                  <c:v>0.33750000000000002</c:v>
                </c:pt>
                <c:pt idx="34">
                  <c:v>0.34749999999999998</c:v>
                </c:pt>
                <c:pt idx="35">
                  <c:v>0.35749999999999998</c:v>
                </c:pt>
                <c:pt idx="36">
                  <c:v>0.36749999999999999</c:v>
                </c:pt>
                <c:pt idx="37">
                  <c:v>0.3775</c:v>
                </c:pt>
                <c:pt idx="38">
                  <c:v>0.38750000000000001</c:v>
                </c:pt>
                <c:pt idx="39">
                  <c:v>0.39750000000000002</c:v>
                </c:pt>
                <c:pt idx="40">
                  <c:v>0.40749999999999997</c:v>
                </c:pt>
                <c:pt idx="41">
                  <c:v>0.41749999999999998</c:v>
                </c:pt>
                <c:pt idx="42">
                  <c:v>0.42749999999999999</c:v>
                </c:pt>
                <c:pt idx="43">
                  <c:v>0.4375</c:v>
                </c:pt>
                <c:pt idx="44">
                  <c:v>0.44750000000000001</c:v>
                </c:pt>
                <c:pt idx="45">
                  <c:v>0.45750000000000002</c:v>
                </c:pt>
                <c:pt idx="46">
                  <c:v>0.46750000000000003</c:v>
                </c:pt>
                <c:pt idx="47">
                  <c:v>0.47749999999999998</c:v>
                </c:pt>
                <c:pt idx="48">
                  <c:v>0.48749999999999999</c:v>
                </c:pt>
                <c:pt idx="49">
                  <c:v>0.497499999999999</c:v>
                </c:pt>
                <c:pt idx="50">
                  <c:v>0.50749999999999895</c:v>
                </c:pt>
                <c:pt idx="51">
                  <c:v>0.51749999999999896</c:v>
                </c:pt>
                <c:pt idx="52">
                  <c:v>0.52749999999999897</c:v>
                </c:pt>
                <c:pt idx="53">
                  <c:v>0.53749999999999898</c:v>
                </c:pt>
                <c:pt idx="54">
                  <c:v>0.54749999999999899</c:v>
                </c:pt>
                <c:pt idx="55">
                  <c:v>0.557499999999999</c:v>
                </c:pt>
                <c:pt idx="56">
                  <c:v>0.56749999999999901</c:v>
                </c:pt>
                <c:pt idx="57">
                  <c:v>0.57749999999999901</c:v>
                </c:pt>
                <c:pt idx="58">
                  <c:v>0.58749999999999902</c:v>
                </c:pt>
                <c:pt idx="59">
                  <c:v>0.59749999999999903</c:v>
                </c:pt>
                <c:pt idx="60">
                  <c:v>0.60749999999999904</c:v>
                </c:pt>
                <c:pt idx="61">
                  <c:v>0.61749999999999905</c:v>
                </c:pt>
                <c:pt idx="62">
                  <c:v>0.62749999999999895</c:v>
                </c:pt>
                <c:pt idx="63">
                  <c:v>0.63749999999999896</c:v>
                </c:pt>
                <c:pt idx="64">
                  <c:v>0.64749999999999897</c:v>
                </c:pt>
                <c:pt idx="65">
                  <c:v>0.65749999999999897</c:v>
                </c:pt>
                <c:pt idx="66">
                  <c:v>0.66749999999999898</c:v>
                </c:pt>
                <c:pt idx="67">
                  <c:v>0.67749999999999899</c:v>
                </c:pt>
                <c:pt idx="68">
                  <c:v>0.687499999999999</c:v>
                </c:pt>
                <c:pt idx="69">
                  <c:v>0.69749999999999901</c:v>
                </c:pt>
                <c:pt idx="70">
                  <c:v>0.70749999999999902</c:v>
                </c:pt>
                <c:pt idx="71">
                  <c:v>0.71749999999999903</c:v>
                </c:pt>
                <c:pt idx="72">
                  <c:v>0.72749999999999904</c:v>
                </c:pt>
                <c:pt idx="73">
                  <c:v>0.73749999999999905</c:v>
                </c:pt>
                <c:pt idx="74">
                  <c:v>0.74749999999999905</c:v>
                </c:pt>
                <c:pt idx="75">
                  <c:v>0.75749999999999895</c:v>
                </c:pt>
                <c:pt idx="76">
                  <c:v>0.76749999999999896</c:v>
                </c:pt>
                <c:pt idx="77">
                  <c:v>0.77749999999999897</c:v>
                </c:pt>
                <c:pt idx="78">
                  <c:v>0.78749999999999898</c:v>
                </c:pt>
                <c:pt idx="79">
                  <c:v>0.79749999999999899</c:v>
                </c:pt>
                <c:pt idx="80">
                  <c:v>0.807499999999999</c:v>
                </c:pt>
                <c:pt idx="81">
                  <c:v>0.81749999999999901</c:v>
                </c:pt>
                <c:pt idx="82">
                  <c:v>0.82749999999999901</c:v>
                </c:pt>
                <c:pt idx="83">
                  <c:v>0.83749999999999902</c:v>
                </c:pt>
                <c:pt idx="84">
                  <c:v>0.84749999999999903</c:v>
                </c:pt>
                <c:pt idx="85">
                  <c:v>0.85749999999999904</c:v>
                </c:pt>
                <c:pt idx="86">
                  <c:v>0.86749999999999905</c:v>
                </c:pt>
                <c:pt idx="87">
                  <c:v>0.87749999999999895</c:v>
                </c:pt>
                <c:pt idx="88">
                  <c:v>0.88749999999999896</c:v>
                </c:pt>
                <c:pt idx="89">
                  <c:v>0.89749999999999897</c:v>
                </c:pt>
              </c:numCache>
            </c:numRef>
          </c:cat>
          <c:val>
            <c:numRef>
              <c:f>Sheet1!$B$1:$B$90</c:f>
              <c:numCache>
                <c:formatCode>General</c:formatCode>
                <c:ptCount val="90"/>
                <c:pt idx="0">
                  <c:v>2.9058182573947988E-2</c:v>
                </c:pt>
                <c:pt idx="1">
                  <c:v>0.11454397434679009</c:v>
                </c:pt>
                <c:pt idx="2">
                  <c:v>0.25148925182889881</c:v>
                </c:pt>
                <c:pt idx="3">
                  <c:v>0.43193525326884419</c:v>
                </c:pt>
                <c:pt idx="4">
                  <c:v>0.64539511295746421</c:v>
                </c:pt>
                <c:pt idx="5">
                  <c:v>0.87946331974467673</c:v>
                </c:pt>
                <c:pt idx="6">
                  <c:v>1.1205366802553232</c:v>
                </c:pt>
                <c:pt idx="7">
                  <c:v>1.3546048870425356</c:v>
                </c:pt>
                <c:pt idx="8">
                  <c:v>1.5680647467311557</c:v>
                </c:pt>
                <c:pt idx="9">
                  <c:v>1.7485107481711009</c:v>
                </c:pt>
                <c:pt idx="10">
                  <c:v>1.8854560256532098</c:v>
                </c:pt>
                <c:pt idx="11">
                  <c:v>1.970941817426052</c:v>
                </c:pt>
                <c:pt idx="12">
                  <c:v>2</c:v>
                </c:pt>
                <c:pt idx="13">
                  <c:v>2.0350000000000001</c:v>
                </c:pt>
                <c:pt idx="14">
                  <c:v>2.0699999999999998</c:v>
                </c:pt>
                <c:pt idx="15">
                  <c:v>2.105</c:v>
                </c:pt>
                <c:pt idx="16">
                  <c:v>2.14</c:v>
                </c:pt>
                <c:pt idx="17">
                  <c:v>2.1749999999999998</c:v>
                </c:pt>
                <c:pt idx="18">
                  <c:v>2.21</c:v>
                </c:pt>
                <c:pt idx="19">
                  <c:v>2.2450000000000001</c:v>
                </c:pt>
                <c:pt idx="20">
                  <c:v>2.2799999999999998</c:v>
                </c:pt>
                <c:pt idx="21">
                  <c:v>2.3149999999999999</c:v>
                </c:pt>
                <c:pt idx="22">
                  <c:v>2.3412500000000001</c:v>
                </c:pt>
                <c:pt idx="23">
                  <c:v>2.3399504598773562</c:v>
                </c:pt>
                <c:pt idx="24">
                  <c:v>2.3360547248134806</c:v>
                </c:pt>
                <c:pt idx="25">
                  <c:v>2.3295714443144453</c:v>
                </c:pt>
                <c:pt idx="26">
                  <c:v>2.3205150128842713</c:v>
                </c:pt>
                <c:pt idx="27">
                  <c:v>2.3089055380655301</c:v>
                </c:pt>
                <c:pt idx="28">
                  <c:v>2.2947687957955716</c:v>
                </c:pt>
                <c:pt idx="29">
                  <c:v>2.2781361731774954</c:v>
                </c:pt>
                <c:pt idx="30">
                  <c:v>2.2590445987929342</c:v>
                </c:pt>
                <c:pt idx="31">
                  <c:v>2.2375364607113681</c:v>
                </c:pt>
                <c:pt idx="32">
                  <c:v>2.2136595123780083</c:v>
                </c:pt>
                <c:pt idx="33">
                  <c:v>2.1874667665892078</c:v>
                </c:pt>
                <c:pt idx="34">
                  <c:v>2.1590163777907967</c:v>
                </c:pt>
                <c:pt idx="35">
                  <c:v>2.1283715129606682</c:v>
                </c:pt>
                <c:pt idx="36">
                  <c:v>2.0956002113622927</c:v>
                </c:pt>
                <c:pt idx="37">
                  <c:v>2.0607752334805363</c:v>
                </c:pt>
                <c:pt idx="38">
                  <c:v>2.0239738994751901</c:v>
                </c:pt>
                <c:pt idx="39">
                  <c:v>1.9852779175108779</c:v>
                </c:pt>
                <c:pt idx="40">
                  <c:v>1.9447732023445001</c:v>
                </c:pt>
                <c:pt idx="41">
                  <c:v>1.9025496845729852</c:v>
                </c:pt>
                <c:pt idx="42">
                  <c:v>1.8587011109648763</c:v>
                </c:pt>
                <c:pt idx="43">
                  <c:v>1.813324836319063</c:v>
                </c:pt>
                <c:pt idx="44">
                  <c:v>1.7665216073127785</c:v>
                </c:pt>
                <c:pt idx="45">
                  <c:v>1.7183953388187838</c:v>
                </c:pt>
                <c:pt idx="46">
                  <c:v>1.6690528831883633</c:v>
                </c:pt>
                <c:pt idx="47">
                  <c:v>1.6186037930123836</c:v>
                </c:pt>
                <c:pt idx="48">
                  <c:v>1.5671600778871444</c:v>
                </c:pt>
                <c:pt idx="49">
                  <c:v>1.514835955725071</c:v>
                </c:pt>
                <c:pt idx="50">
                  <c:v>1.4617475991623639</c:v>
                </c:pt>
                <c:pt idx="51">
                  <c:v>1.4080128776267233</c:v>
                </c:pt>
                <c:pt idx="52">
                  <c:v>1.3537510956377263</c:v>
                </c:pt>
                <c:pt idx="53">
                  <c:v>1.2990827279209607</c:v>
                </c:pt>
                <c:pt idx="54">
                  <c:v>1.2441291519240083</c:v>
                </c:pt>
                <c:pt idx="55">
                  <c:v>1.1890123783281559</c:v>
                </c:pt>
                <c:pt idx="56">
                  <c:v>1.1338547801541718</c:v>
                </c:pt>
                <c:pt idx="57">
                  <c:v>1.0787788210635973</c:v>
                </c:pt>
                <c:pt idx="58">
                  <c:v>1.023906783458792</c:v>
                </c:pt>
                <c:pt idx="59">
                  <c:v>0.96936049698542182</c:v>
                </c:pt>
                <c:pt idx="60">
                  <c:v>0.91526106804017793</c:v>
                </c:pt>
                <c:pt idx="61">
                  <c:v>0.86172861088429076</c:v>
                </c:pt>
                <c:pt idx="62">
                  <c:v>0.8088819809598331</c:v>
                </c:pt>
                <c:pt idx="63">
                  <c:v>0.75683851100091259</c:v>
                </c:pt>
                <c:pt idx="64">
                  <c:v>0.70571375052566554</c:v>
                </c:pt>
                <c:pt idx="65">
                  <c:v>0.65562120928742451</c:v>
                </c:pt>
                <c:pt idx="66">
                  <c:v>0.60667210525468485</c:v>
                </c:pt>
                <c:pt idx="67">
                  <c:v>0.55897511767939734</c:v>
                </c:pt>
                <c:pt idx="68">
                  <c:v>0.51263614580185468</c:v>
                </c:pt>
                <c:pt idx="69">
                  <c:v>0.4677580737278913</c:v>
                </c:pt>
                <c:pt idx="70">
                  <c:v>0.42444054200044451</c:v>
                </c:pt>
                <c:pt idx="71">
                  <c:v>0.38277972637262564</c:v>
                </c:pt>
                <c:pt idx="72">
                  <c:v>0.34286812427350194</c:v>
                </c:pt>
                <c:pt idx="73">
                  <c:v>0.3047943494406688</c:v>
                </c:pt>
                <c:pt idx="74">
                  <c:v>0.26864293517559545</c:v>
                </c:pt>
                <c:pt idx="75">
                  <c:v>0.23449414665855337</c:v>
                </c:pt>
                <c:pt idx="76">
                  <c:v>0.20242380273984445</c:v>
                </c:pt>
                <c:pt idx="77">
                  <c:v>0.17250310760299384</c:v>
                </c:pt>
                <c:pt idx="78">
                  <c:v>0.14479849267365519</c:v>
                </c:pt>
                <c:pt idx="79">
                  <c:v>0.1193714691252319</c:v>
                </c:pt>
                <c:pt idx="80">
                  <c:v>9.6278491308691913E-2</c:v>
                </c:pt>
                <c:pt idx="81">
                  <c:v>7.5570831409788708E-2</c:v>
                </c:pt>
                <c:pt idx="82">
                  <c:v>5.729446561198772E-2</c:v>
                </c:pt>
                <c:pt idx="83">
                  <c:v>4.1489972017841555E-2</c:v>
                </c:pt>
                <c:pt idx="84">
                  <c:v>2.8192440555454956E-2</c:v>
                </c:pt>
                <c:pt idx="85">
                  <c:v>1.7431395070068752E-2</c:v>
                </c:pt>
                <c:pt idx="86">
                  <c:v>9.2307277737401165E-3</c:v>
                </c:pt>
                <c:pt idx="87">
                  <c:v>3.6086461986575974E-3</c:v>
                </c:pt>
                <c:pt idx="88">
                  <c:v>5.776327718657057E-4</c:v>
                </c:pt>
                <c:pt idx="89">
                  <c:v>1.4441710115594455E-4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D37-440F-AC9A-57ABE8D146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7558160"/>
        <c:axId val="957556720"/>
      </c:lineChart>
      <c:catAx>
        <c:axId val="9575581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957556720"/>
        <c:crosses val="autoZero"/>
        <c:auto val="1"/>
        <c:lblAlgn val="ctr"/>
        <c:lblOffset val="100"/>
        <c:noMultiLvlLbl val="0"/>
      </c:catAx>
      <c:valAx>
        <c:axId val="95755672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9575581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1A0026-A56F-4D93-9C06-6428835B234E}" type="doc">
      <dgm:prSet loTypeId="urn:microsoft.com/office/officeart/2005/8/layout/hProcess11" loCatId="process" qsTypeId="urn:microsoft.com/office/officeart/2005/8/quickstyle/simple1" qsCatId="simple" csTypeId="urn:microsoft.com/office/officeart/2005/8/colors/accent1_2" csCatId="accent1" phldr="1"/>
      <dgm:spPr/>
    </dgm:pt>
    <dgm:pt modelId="{15299FBC-CEAA-45E9-90FF-0C542C05C1BC}">
      <dgm:prSet phldrT="[텍스트]"/>
      <dgm:spPr/>
      <dgm:t>
        <a:bodyPr/>
        <a:lstStyle/>
        <a:p>
          <a:pPr latinLnBrk="1"/>
          <a:r>
            <a:rPr lang="en-US" altLang="ko-KR"/>
            <a:t>11/14</a:t>
          </a:r>
          <a:br>
            <a:rPr lang="en-US" altLang="ko-KR"/>
          </a:br>
          <a:r>
            <a:rPr lang="ko-KR" altLang="en-US"/>
            <a:t>프로젝트 시작</a:t>
          </a:r>
          <a:br>
            <a:rPr lang="en-US" altLang="ko-KR"/>
          </a:br>
          <a:r>
            <a:rPr lang="ko-KR" altLang="en-US"/>
            <a:t>총알 탄도학 구현</a:t>
          </a:r>
          <a:br>
            <a:rPr lang="en-US" altLang="ko-KR"/>
          </a:br>
          <a:r>
            <a:rPr lang="ko-KR" altLang="en-US" err="1"/>
            <a:t>조준경</a:t>
          </a:r>
          <a:r>
            <a:rPr lang="ko-KR" altLang="en-US"/>
            <a:t> 구현</a:t>
          </a:r>
        </a:p>
      </dgm:t>
    </dgm:pt>
    <dgm:pt modelId="{2A7520CC-3865-4F7C-A52F-29E7FB1C91C5}" type="parTrans" cxnId="{2ABB5327-DC28-491A-8C74-EC73F9B8A868}">
      <dgm:prSet/>
      <dgm:spPr/>
      <dgm:t>
        <a:bodyPr/>
        <a:lstStyle/>
        <a:p>
          <a:pPr latinLnBrk="1"/>
          <a:endParaRPr lang="ko-KR" altLang="en-US"/>
        </a:p>
      </dgm:t>
    </dgm:pt>
    <dgm:pt modelId="{20608C7F-BBEE-4262-92A1-C7CC3A957B7E}" type="sibTrans" cxnId="{2ABB5327-DC28-491A-8C74-EC73F9B8A868}">
      <dgm:prSet/>
      <dgm:spPr/>
      <dgm:t>
        <a:bodyPr/>
        <a:lstStyle/>
        <a:p>
          <a:pPr latinLnBrk="1"/>
          <a:endParaRPr lang="ko-KR" altLang="en-US"/>
        </a:p>
      </dgm:t>
    </dgm:pt>
    <dgm:pt modelId="{DDEB9234-BE7D-465B-92AC-B5B48F654106}">
      <dgm:prSet/>
      <dgm:spPr/>
      <dgm:t>
        <a:bodyPr/>
        <a:lstStyle/>
        <a:p>
          <a:pPr latinLnBrk="1"/>
          <a:r>
            <a:rPr lang="en-US" altLang="ko-KR"/>
            <a:t>11/15</a:t>
          </a:r>
          <a:br>
            <a:rPr lang="en-US" altLang="ko-KR"/>
          </a:br>
          <a:r>
            <a:rPr lang="ko-KR" altLang="en-US"/>
            <a:t>목표물 시작</a:t>
          </a:r>
        </a:p>
      </dgm:t>
    </dgm:pt>
    <dgm:pt modelId="{869251D9-BB2C-48FF-8867-C469E229E935}" type="parTrans" cxnId="{D344E1AF-AD8A-49A3-B5DE-CF6D3C56F380}">
      <dgm:prSet/>
      <dgm:spPr/>
      <dgm:t>
        <a:bodyPr/>
        <a:lstStyle/>
        <a:p>
          <a:pPr latinLnBrk="1"/>
          <a:endParaRPr lang="ko-KR" altLang="en-US"/>
        </a:p>
      </dgm:t>
    </dgm:pt>
    <dgm:pt modelId="{E582967B-1DE8-45E5-AC2F-903393524B86}" type="sibTrans" cxnId="{D344E1AF-AD8A-49A3-B5DE-CF6D3C56F380}">
      <dgm:prSet/>
      <dgm:spPr/>
      <dgm:t>
        <a:bodyPr/>
        <a:lstStyle/>
        <a:p>
          <a:pPr latinLnBrk="1"/>
          <a:endParaRPr lang="ko-KR" altLang="en-US"/>
        </a:p>
      </dgm:t>
    </dgm:pt>
    <dgm:pt modelId="{ECE7B5FD-94ED-4B41-8DF7-895CF7C3131B}">
      <dgm:prSet phldrT="[텍스트]"/>
      <dgm:spPr/>
      <dgm:t>
        <a:bodyPr/>
        <a:lstStyle/>
        <a:p>
          <a:pPr latinLnBrk="1"/>
          <a:r>
            <a:rPr lang="en-US" altLang="ko-KR"/>
            <a:t>11/16</a:t>
          </a:r>
          <a:br>
            <a:rPr lang="en-US" altLang="ko-KR"/>
          </a:br>
          <a:r>
            <a:rPr lang="ko-KR" altLang="en-US"/>
            <a:t>유리조각 이펙트 구현</a:t>
          </a:r>
          <a:br>
            <a:rPr lang="en-US" altLang="ko-KR"/>
          </a:br>
          <a:r>
            <a:rPr lang="en-US" altLang="ko-KR"/>
            <a:t>UI </a:t>
          </a:r>
          <a:r>
            <a:rPr lang="ko-KR" altLang="en-US"/>
            <a:t>임시 구현</a:t>
          </a:r>
        </a:p>
      </dgm:t>
    </dgm:pt>
    <dgm:pt modelId="{D6726711-DD8A-40B4-AA54-66205F477D35}" type="sibTrans" cxnId="{F51578AA-9386-403B-A30D-E446EA18FE0B}">
      <dgm:prSet/>
      <dgm:spPr/>
      <dgm:t>
        <a:bodyPr/>
        <a:lstStyle/>
        <a:p>
          <a:pPr latinLnBrk="1"/>
          <a:endParaRPr lang="ko-KR" altLang="en-US"/>
        </a:p>
      </dgm:t>
    </dgm:pt>
    <dgm:pt modelId="{79470B48-E050-40A8-B47E-B0FD8D6BFC79}" type="parTrans" cxnId="{F51578AA-9386-403B-A30D-E446EA18FE0B}">
      <dgm:prSet/>
      <dgm:spPr/>
      <dgm:t>
        <a:bodyPr/>
        <a:lstStyle/>
        <a:p>
          <a:pPr latinLnBrk="1"/>
          <a:endParaRPr lang="ko-KR" altLang="en-US"/>
        </a:p>
      </dgm:t>
    </dgm:pt>
    <dgm:pt modelId="{6BA13EEC-D3AB-42F9-A14A-790442925D7F}">
      <dgm:prSet/>
      <dgm:spPr/>
      <dgm:t>
        <a:bodyPr/>
        <a:lstStyle/>
        <a:p>
          <a:pPr latinLnBrk="1"/>
          <a:r>
            <a:rPr lang="en-US" altLang="ko-KR"/>
            <a:t>11/18</a:t>
          </a:r>
          <a:br>
            <a:rPr lang="en-US" altLang="ko-KR"/>
          </a:br>
          <a:r>
            <a:rPr lang="ko-KR" altLang="en-US"/>
            <a:t>목표물 완료</a:t>
          </a:r>
          <a:br>
            <a:rPr lang="en-US" altLang="ko-KR"/>
          </a:br>
          <a:r>
            <a:rPr lang="ko-KR" altLang="en-US"/>
            <a:t>스테이지 </a:t>
          </a:r>
          <a:r>
            <a:rPr lang="en-US" altLang="ko-KR"/>
            <a:t>1</a:t>
          </a:r>
          <a:r>
            <a:rPr lang="ko-KR" altLang="en-US"/>
            <a:t> 시작</a:t>
          </a:r>
          <a:br>
            <a:rPr lang="en-US" altLang="ko-KR"/>
          </a:br>
          <a:r>
            <a:rPr lang="ko-KR" altLang="en-US"/>
            <a:t>반동 </a:t>
          </a:r>
          <a:r>
            <a:rPr lang="ko-KR" altLang="en-US" err="1"/>
            <a:t>매카니즘</a:t>
          </a:r>
          <a:r>
            <a:rPr lang="ko-KR" altLang="en-US"/>
            <a:t> 시작</a:t>
          </a:r>
          <a:br>
            <a:rPr lang="en-US" altLang="ko-KR"/>
          </a:br>
          <a:r>
            <a:rPr lang="ko-KR" altLang="en-US"/>
            <a:t>플레이어 애니메이션 시작</a:t>
          </a:r>
        </a:p>
      </dgm:t>
    </dgm:pt>
    <dgm:pt modelId="{B5A871F5-30AC-4EC9-95A8-F9E58723ACB3}" type="parTrans" cxnId="{2151C388-5D65-4A13-972E-E47CC5D605BB}">
      <dgm:prSet/>
      <dgm:spPr/>
      <dgm:t>
        <a:bodyPr/>
        <a:lstStyle/>
        <a:p>
          <a:pPr latinLnBrk="1"/>
          <a:endParaRPr lang="ko-KR" altLang="en-US"/>
        </a:p>
      </dgm:t>
    </dgm:pt>
    <dgm:pt modelId="{169177E2-96A9-4A2E-B532-185EEE857747}" type="sibTrans" cxnId="{2151C388-5D65-4A13-972E-E47CC5D605BB}">
      <dgm:prSet/>
      <dgm:spPr/>
      <dgm:t>
        <a:bodyPr/>
        <a:lstStyle/>
        <a:p>
          <a:pPr latinLnBrk="1"/>
          <a:endParaRPr lang="ko-KR" altLang="en-US"/>
        </a:p>
      </dgm:t>
    </dgm:pt>
    <dgm:pt modelId="{37AE64A5-2ED7-484E-B1AC-FFEDBD344F67}">
      <dgm:prSet/>
      <dgm:spPr/>
      <dgm:t>
        <a:bodyPr/>
        <a:lstStyle/>
        <a:p>
          <a:pPr latinLnBrk="1"/>
          <a:r>
            <a:rPr lang="en-US" altLang="ko-KR"/>
            <a:t>11/23</a:t>
          </a:r>
          <a:br>
            <a:rPr lang="en-US" altLang="ko-KR"/>
          </a:br>
          <a:r>
            <a:rPr lang="ko-KR" altLang="en-US"/>
            <a:t>스테이지 </a:t>
          </a:r>
          <a:r>
            <a:rPr lang="en-US" altLang="ko-KR"/>
            <a:t>1 </a:t>
          </a:r>
          <a:r>
            <a:rPr lang="ko-KR" altLang="en-US"/>
            <a:t>종료</a:t>
          </a:r>
          <a:br>
            <a:rPr lang="en-US" altLang="ko-KR"/>
          </a:br>
          <a:r>
            <a:rPr lang="ko-KR" altLang="en-US" err="1"/>
            <a:t>홈화면</a:t>
          </a:r>
          <a:r>
            <a:rPr lang="ko-KR" altLang="en-US"/>
            <a:t> 시작</a:t>
          </a:r>
          <a:br>
            <a:rPr lang="en-US" altLang="ko-KR"/>
          </a:br>
          <a:r>
            <a:rPr lang="en-US" altLang="ko-KR"/>
            <a:t>UI </a:t>
          </a:r>
          <a:r>
            <a:rPr lang="ko-KR" altLang="en-US"/>
            <a:t>종료</a:t>
          </a:r>
        </a:p>
      </dgm:t>
    </dgm:pt>
    <dgm:pt modelId="{633008A8-57F7-435D-A94C-6B967809308C}" type="parTrans" cxnId="{056A55A1-952F-413A-858F-5B794AC29513}">
      <dgm:prSet/>
      <dgm:spPr/>
      <dgm:t>
        <a:bodyPr/>
        <a:lstStyle/>
        <a:p>
          <a:pPr latinLnBrk="1"/>
          <a:endParaRPr lang="ko-KR" altLang="en-US"/>
        </a:p>
      </dgm:t>
    </dgm:pt>
    <dgm:pt modelId="{E4534CC2-F2BD-4F21-887E-95A653B256A7}" type="sibTrans" cxnId="{056A55A1-952F-413A-858F-5B794AC29513}">
      <dgm:prSet/>
      <dgm:spPr/>
      <dgm:t>
        <a:bodyPr/>
        <a:lstStyle/>
        <a:p>
          <a:pPr latinLnBrk="1"/>
          <a:endParaRPr lang="ko-KR" altLang="en-US"/>
        </a:p>
      </dgm:t>
    </dgm:pt>
    <dgm:pt modelId="{B72CF887-4C4F-48B0-B7A9-6BCBB3E07B7A}">
      <dgm:prSet/>
      <dgm:spPr/>
      <dgm:t>
        <a:bodyPr/>
        <a:lstStyle/>
        <a:p>
          <a:pPr latinLnBrk="1"/>
          <a:r>
            <a:rPr lang="en-US" altLang="ko-KR"/>
            <a:t>11/21</a:t>
          </a:r>
          <a:br>
            <a:rPr lang="en-US" altLang="ko-KR"/>
          </a:br>
          <a:r>
            <a:rPr lang="ko-KR" altLang="en-US"/>
            <a:t>반동</a:t>
          </a:r>
          <a:r>
            <a:rPr lang="en-US" altLang="ko-KR"/>
            <a:t>, </a:t>
          </a:r>
          <a:r>
            <a:rPr lang="ko-KR" altLang="en-US"/>
            <a:t>리소스 디테일 수정</a:t>
          </a:r>
        </a:p>
      </dgm:t>
    </dgm:pt>
    <dgm:pt modelId="{122A2F74-B91B-41FC-8429-C04CD61DAC37}" type="parTrans" cxnId="{777D33A1-89B0-40A6-ACED-0C027FE6FAFF}">
      <dgm:prSet/>
      <dgm:spPr/>
      <dgm:t>
        <a:bodyPr/>
        <a:lstStyle/>
        <a:p>
          <a:pPr latinLnBrk="1"/>
          <a:endParaRPr lang="ko-KR" altLang="en-US"/>
        </a:p>
      </dgm:t>
    </dgm:pt>
    <dgm:pt modelId="{D92EF55A-E315-4001-834A-04FEC80AA595}" type="sibTrans" cxnId="{777D33A1-89B0-40A6-ACED-0C027FE6FAFF}">
      <dgm:prSet/>
      <dgm:spPr/>
      <dgm:t>
        <a:bodyPr/>
        <a:lstStyle/>
        <a:p>
          <a:pPr latinLnBrk="1"/>
          <a:endParaRPr lang="ko-KR" altLang="en-US"/>
        </a:p>
      </dgm:t>
    </dgm:pt>
    <dgm:pt modelId="{65DF769F-AEAC-4E1A-85DC-DD69E19EE9D5}">
      <dgm:prSet/>
      <dgm:spPr/>
      <dgm:t>
        <a:bodyPr/>
        <a:lstStyle/>
        <a:p>
          <a:pPr latinLnBrk="1"/>
          <a:r>
            <a:rPr lang="en-US" altLang="ko-KR"/>
            <a:t>11/20</a:t>
          </a:r>
          <a:br>
            <a:rPr lang="en-US" altLang="ko-KR"/>
          </a:br>
          <a:r>
            <a:rPr lang="ko-KR" altLang="en-US"/>
            <a:t>플레이어 상태 완료</a:t>
          </a:r>
          <a:br>
            <a:rPr lang="en-US" altLang="ko-KR"/>
          </a:br>
          <a:r>
            <a:rPr lang="ko-KR" altLang="en-US"/>
            <a:t>플레이어 애니메이션 완료</a:t>
          </a:r>
          <a:br>
            <a:rPr lang="en-US" altLang="ko-KR"/>
          </a:br>
          <a:r>
            <a:rPr lang="en-US" altLang="ko-KR"/>
            <a:t>UI </a:t>
          </a:r>
          <a:r>
            <a:rPr lang="ko-KR" altLang="en-US"/>
            <a:t>시작</a:t>
          </a:r>
        </a:p>
      </dgm:t>
    </dgm:pt>
    <dgm:pt modelId="{E73D9612-BC7D-4F15-9E5F-DD6688BE1304}" type="parTrans" cxnId="{FA23516A-9B8D-4AD7-A06B-1242AC1DED69}">
      <dgm:prSet/>
      <dgm:spPr/>
      <dgm:t>
        <a:bodyPr/>
        <a:lstStyle/>
        <a:p>
          <a:pPr latinLnBrk="1"/>
          <a:endParaRPr lang="ko-KR" altLang="en-US"/>
        </a:p>
      </dgm:t>
    </dgm:pt>
    <dgm:pt modelId="{222B36B6-1928-4AA7-A305-AC90CDE55F6D}" type="sibTrans" cxnId="{FA23516A-9B8D-4AD7-A06B-1242AC1DED69}">
      <dgm:prSet/>
      <dgm:spPr/>
      <dgm:t>
        <a:bodyPr/>
        <a:lstStyle/>
        <a:p>
          <a:pPr latinLnBrk="1"/>
          <a:endParaRPr lang="ko-KR" altLang="en-US"/>
        </a:p>
      </dgm:t>
    </dgm:pt>
    <dgm:pt modelId="{64C39EFE-6EB6-4943-A55A-318D9256F615}">
      <dgm:prSet phldrT="[텍스트]"/>
      <dgm:spPr/>
      <dgm:t>
        <a:bodyPr/>
        <a:lstStyle/>
        <a:p>
          <a:pPr latinLnBrk="1"/>
          <a:r>
            <a:rPr lang="en-US" altLang="ko-KR"/>
            <a:t>11/17</a:t>
          </a:r>
          <a:br>
            <a:rPr lang="en-US" altLang="ko-KR"/>
          </a:br>
          <a:r>
            <a:rPr lang="ko-KR" altLang="en-US"/>
            <a:t>플레이어 상태 시작</a:t>
          </a:r>
        </a:p>
      </dgm:t>
    </dgm:pt>
    <dgm:pt modelId="{E2DE6447-0588-4B32-82DA-C220287DAA92}" type="sibTrans" cxnId="{51628A09-277E-4BA3-9D62-18373ACD0EEB}">
      <dgm:prSet/>
      <dgm:spPr/>
      <dgm:t>
        <a:bodyPr/>
        <a:lstStyle/>
        <a:p>
          <a:pPr latinLnBrk="1"/>
          <a:endParaRPr lang="ko-KR" altLang="en-US"/>
        </a:p>
      </dgm:t>
    </dgm:pt>
    <dgm:pt modelId="{EE3C7BBC-6041-48D8-8662-C5875BD4AF6A}" type="parTrans" cxnId="{51628A09-277E-4BA3-9D62-18373ACD0EEB}">
      <dgm:prSet/>
      <dgm:spPr/>
      <dgm:t>
        <a:bodyPr/>
        <a:lstStyle/>
        <a:p>
          <a:pPr latinLnBrk="1"/>
          <a:endParaRPr lang="ko-KR" altLang="en-US"/>
        </a:p>
      </dgm:t>
    </dgm:pt>
    <dgm:pt modelId="{FDEC00CE-B36A-458F-9292-573ABE91D734}">
      <dgm:prSet/>
      <dgm:spPr/>
      <dgm:t>
        <a:bodyPr/>
        <a:lstStyle/>
        <a:p>
          <a:pPr latinLnBrk="1"/>
          <a:r>
            <a:rPr lang="en-US" altLang="ko-KR"/>
            <a:t>11/25</a:t>
          </a:r>
          <a:br>
            <a:rPr lang="en-US" altLang="ko-KR"/>
          </a:br>
          <a:r>
            <a:rPr lang="ko-KR" altLang="en-US"/>
            <a:t>프로젝트 종료</a:t>
          </a:r>
        </a:p>
      </dgm:t>
    </dgm:pt>
    <dgm:pt modelId="{B0B1F1F5-35C2-49DB-B42D-4BECB7C4DF27}" type="parTrans" cxnId="{7109FDD4-9CD9-4E95-B99A-60A4B29ADFD7}">
      <dgm:prSet/>
      <dgm:spPr/>
      <dgm:t>
        <a:bodyPr/>
        <a:lstStyle/>
        <a:p>
          <a:pPr latinLnBrk="1"/>
          <a:endParaRPr lang="ko-KR" altLang="en-US"/>
        </a:p>
      </dgm:t>
    </dgm:pt>
    <dgm:pt modelId="{AEAE1166-4480-4C85-A45F-ED341FB7B24B}" type="sibTrans" cxnId="{7109FDD4-9CD9-4E95-B99A-60A4B29ADFD7}">
      <dgm:prSet/>
      <dgm:spPr/>
      <dgm:t>
        <a:bodyPr/>
        <a:lstStyle/>
        <a:p>
          <a:pPr latinLnBrk="1"/>
          <a:endParaRPr lang="ko-KR" altLang="en-US"/>
        </a:p>
      </dgm:t>
    </dgm:pt>
    <dgm:pt modelId="{1D78AFDC-2296-49D4-B92C-1BC2C4CD1CB0}">
      <dgm:prSet/>
      <dgm:spPr/>
      <dgm:t>
        <a:bodyPr/>
        <a:lstStyle/>
        <a:p>
          <a:pPr latinLnBrk="1"/>
          <a:r>
            <a:rPr lang="en-US" altLang="ko-KR"/>
            <a:t>11/24</a:t>
          </a:r>
          <a:br>
            <a:rPr lang="en-US" altLang="ko-KR"/>
          </a:br>
          <a:r>
            <a:rPr lang="ko-KR" altLang="en-US" err="1"/>
            <a:t>홈화면</a:t>
          </a:r>
          <a:r>
            <a:rPr lang="ko-KR" altLang="en-US"/>
            <a:t> 종료</a:t>
          </a:r>
        </a:p>
      </dgm:t>
    </dgm:pt>
    <dgm:pt modelId="{C43AED1B-A3F2-4150-B77A-F43908CBADD1}" type="parTrans" cxnId="{53F373DC-DC4C-4B2C-9CBC-7F093776D6AE}">
      <dgm:prSet/>
      <dgm:spPr/>
      <dgm:t>
        <a:bodyPr/>
        <a:lstStyle/>
        <a:p>
          <a:pPr latinLnBrk="1"/>
          <a:endParaRPr lang="ko-KR" altLang="en-US"/>
        </a:p>
      </dgm:t>
    </dgm:pt>
    <dgm:pt modelId="{298F462A-B250-4B41-88DE-9C3005213EA0}" type="sibTrans" cxnId="{53F373DC-DC4C-4B2C-9CBC-7F093776D6AE}">
      <dgm:prSet/>
      <dgm:spPr/>
      <dgm:t>
        <a:bodyPr/>
        <a:lstStyle/>
        <a:p>
          <a:pPr latinLnBrk="1"/>
          <a:endParaRPr lang="ko-KR" altLang="en-US"/>
        </a:p>
      </dgm:t>
    </dgm:pt>
    <dgm:pt modelId="{DECE9443-5C92-421C-B66D-58522DBC9D8D}" type="pres">
      <dgm:prSet presAssocID="{3C1A0026-A56F-4D93-9C06-6428835B234E}" presName="Name0" presStyleCnt="0">
        <dgm:presLayoutVars>
          <dgm:dir/>
          <dgm:resizeHandles val="exact"/>
        </dgm:presLayoutVars>
      </dgm:prSet>
      <dgm:spPr/>
    </dgm:pt>
    <dgm:pt modelId="{135B21AF-F796-4243-9CB0-606F0AA9CD18}" type="pres">
      <dgm:prSet presAssocID="{3C1A0026-A56F-4D93-9C06-6428835B234E}" presName="arrow" presStyleLbl="bgShp" presStyleIdx="0" presStyleCnt="1"/>
      <dgm:spPr/>
    </dgm:pt>
    <dgm:pt modelId="{1F19B8CE-8F47-4044-B8CB-5B6DF40A2836}" type="pres">
      <dgm:prSet presAssocID="{3C1A0026-A56F-4D93-9C06-6428835B234E}" presName="points" presStyleCnt="0"/>
      <dgm:spPr/>
    </dgm:pt>
    <dgm:pt modelId="{C762BCCA-3607-4730-8DF2-917DAA2C6442}" type="pres">
      <dgm:prSet presAssocID="{15299FBC-CEAA-45E9-90FF-0C542C05C1BC}" presName="compositeA" presStyleCnt="0"/>
      <dgm:spPr/>
    </dgm:pt>
    <dgm:pt modelId="{138F80F5-96EA-4A81-8CEF-3E9114909C97}" type="pres">
      <dgm:prSet presAssocID="{15299FBC-CEAA-45E9-90FF-0C542C05C1BC}" presName="textA" presStyleLbl="revTx" presStyleIdx="0" presStyleCnt="10">
        <dgm:presLayoutVars>
          <dgm:bulletEnabled val="1"/>
        </dgm:presLayoutVars>
      </dgm:prSet>
      <dgm:spPr/>
    </dgm:pt>
    <dgm:pt modelId="{821FFEB7-D074-4E83-93AE-903952EA5A21}" type="pres">
      <dgm:prSet presAssocID="{15299FBC-CEAA-45E9-90FF-0C542C05C1BC}" presName="circleA" presStyleLbl="node1" presStyleIdx="0" presStyleCnt="10"/>
      <dgm:spPr/>
    </dgm:pt>
    <dgm:pt modelId="{728A2E6B-AF90-41F8-AFEA-DB33C605FCD6}" type="pres">
      <dgm:prSet presAssocID="{15299FBC-CEAA-45E9-90FF-0C542C05C1BC}" presName="spaceA" presStyleCnt="0"/>
      <dgm:spPr/>
    </dgm:pt>
    <dgm:pt modelId="{8DA0FF29-D623-4094-AF2E-CEF2288265F4}" type="pres">
      <dgm:prSet presAssocID="{20608C7F-BBEE-4262-92A1-C7CC3A957B7E}" presName="space" presStyleCnt="0"/>
      <dgm:spPr/>
    </dgm:pt>
    <dgm:pt modelId="{062D4CB3-3DCA-443F-B870-CF67A06CBA14}" type="pres">
      <dgm:prSet presAssocID="{DDEB9234-BE7D-465B-92AC-B5B48F654106}" presName="compositeB" presStyleCnt="0"/>
      <dgm:spPr/>
    </dgm:pt>
    <dgm:pt modelId="{308F596D-D4C8-4686-950F-1499F3BAACBA}" type="pres">
      <dgm:prSet presAssocID="{DDEB9234-BE7D-465B-92AC-B5B48F654106}" presName="textB" presStyleLbl="revTx" presStyleIdx="1" presStyleCnt="10">
        <dgm:presLayoutVars>
          <dgm:bulletEnabled val="1"/>
        </dgm:presLayoutVars>
      </dgm:prSet>
      <dgm:spPr/>
    </dgm:pt>
    <dgm:pt modelId="{78C290DE-351C-418A-A63A-72616655728D}" type="pres">
      <dgm:prSet presAssocID="{DDEB9234-BE7D-465B-92AC-B5B48F654106}" presName="circleB" presStyleLbl="node1" presStyleIdx="1" presStyleCnt="10"/>
      <dgm:spPr/>
    </dgm:pt>
    <dgm:pt modelId="{F2199D18-8225-4DA6-ACEF-B90AAED46714}" type="pres">
      <dgm:prSet presAssocID="{DDEB9234-BE7D-465B-92AC-B5B48F654106}" presName="spaceB" presStyleCnt="0"/>
      <dgm:spPr/>
    </dgm:pt>
    <dgm:pt modelId="{263CD2A9-EBA0-44C5-A7A4-64130C6606CD}" type="pres">
      <dgm:prSet presAssocID="{E582967B-1DE8-45E5-AC2F-903393524B86}" presName="space" presStyleCnt="0"/>
      <dgm:spPr/>
    </dgm:pt>
    <dgm:pt modelId="{1FEBD37A-454C-4396-AC5C-82786C1D8105}" type="pres">
      <dgm:prSet presAssocID="{ECE7B5FD-94ED-4B41-8DF7-895CF7C3131B}" presName="compositeA" presStyleCnt="0"/>
      <dgm:spPr/>
    </dgm:pt>
    <dgm:pt modelId="{5D4FE9F9-BA33-4D7F-8E5A-4BAF7C4BDE2C}" type="pres">
      <dgm:prSet presAssocID="{ECE7B5FD-94ED-4B41-8DF7-895CF7C3131B}" presName="textA" presStyleLbl="revTx" presStyleIdx="2" presStyleCnt="10">
        <dgm:presLayoutVars>
          <dgm:bulletEnabled val="1"/>
        </dgm:presLayoutVars>
      </dgm:prSet>
      <dgm:spPr/>
    </dgm:pt>
    <dgm:pt modelId="{4BAA6CBE-3B4E-47B3-A5E4-E63D673041B7}" type="pres">
      <dgm:prSet presAssocID="{ECE7B5FD-94ED-4B41-8DF7-895CF7C3131B}" presName="circleA" presStyleLbl="node1" presStyleIdx="2" presStyleCnt="10"/>
      <dgm:spPr/>
    </dgm:pt>
    <dgm:pt modelId="{C1703C66-F5A6-4552-997A-4C142EA31858}" type="pres">
      <dgm:prSet presAssocID="{ECE7B5FD-94ED-4B41-8DF7-895CF7C3131B}" presName="spaceA" presStyleCnt="0"/>
      <dgm:spPr/>
    </dgm:pt>
    <dgm:pt modelId="{40A897C8-9545-484E-B39F-6276899809D8}" type="pres">
      <dgm:prSet presAssocID="{D6726711-DD8A-40B4-AA54-66205F477D35}" presName="space" presStyleCnt="0"/>
      <dgm:spPr/>
    </dgm:pt>
    <dgm:pt modelId="{BBEFADFB-C07F-4813-B656-90C2F9A627B2}" type="pres">
      <dgm:prSet presAssocID="{64C39EFE-6EB6-4943-A55A-318D9256F615}" presName="compositeB" presStyleCnt="0"/>
      <dgm:spPr/>
    </dgm:pt>
    <dgm:pt modelId="{521A0A0F-9C90-427C-B48A-4A2064ED4D1F}" type="pres">
      <dgm:prSet presAssocID="{64C39EFE-6EB6-4943-A55A-318D9256F615}" presName="textB" presStyleLbl="revTx" presStyleIdx="3" presStyleCnt="10">
        <dgm:presLayoutVars>
          <dgm:bulletEnabled val="1"/>
        </dgm:presLayoutVars>
      </dgm:prSet>
      <dgm:spPr/>
    </dgm:pt>
    <dgm:pt modelId="{EE476C1E-E104-40DC-BE67-748526E08A94}" type="pres">
      <dgm:prSet presAssocID="{64C39EFE-6EB6-4943-A55A-318D9256F615}" presName="circleB" presStyleLbl="node1" presStyleIdx="3" presStyleCnt="10"/>
      <dgm:spPr/>
    </dgm:pt>
    <dgm:pt modelId="{49B5530E-E42D-4C81-B7AA-C5D4578E0669}" type="pres">
      <dgm:prSet presAssocID="{64C39EFE-6EB6-4943-A55A-318D9256F615}" presName="spaceB" presStyleCnt="0"/>
      <dgm:spPr/>
    </dgm:pt>
    <dgm:pt modelId="{F1C7AC49-A1CE-4A5A-A170-FC817DB58CE0}" type="pres">
      <dgm:prSet presAssocID="{E2DE6447-0588-4B32-82DA-C220287DAA92}" presName="space" presStyleCnt="0"/>
      <dgm:spPr/>
    </dgm:pt>
    <dgm:pt modelId="{D2600B4F-C806-4200-AA5C-C2B78B85D23E}" type="pres">
      <dgm:prSet presAssocID="{6BA13EEC-D3AB-42F9-A14A-790442925D7F}" presName="compositeA" presStyleCnt="0"/>
      <dgm:spPr/>
    </dgm:pt>
    <dgm:pt modelId="{092A4AE4-FA2F-476E-BC9D-7CB3077ACD52}" type="pres">
      <dgm:prSet presAssocID="{6BA13EEC-D3AB-42F9-A14A-790442925D7F}" presName="textA" presStyleLbl="revTx" presStyleIdx="4" presStyleCnt="10">
        <dgm:presLayoutVars>
          <dgm:bulletEnabled val="1"/>
        </dgm:presLayoutVars>
      </dgm:prSet>
      <dgm:spPr/>
    </dgm:pt>
    <dgm:pt modelId="{3411F8F2-2688-4EC1-8DDB-501660994F24}" type="pres">
      <dgm:prSet presAssocID="{6BA13EEC-D3AB-42F9-A14A-790442925D7F}" presName="circleA" presStyleLbl="node1" presStyleIdx="4" presStyleCnt="10"/>
      <dgm:spPr/>
    </dgm:pt>
    <dgm:pt modelId="{E3F9A29F-E2B7-4D69-BEC8-B25F3A98B717}" type="pres">
      <dgm:prSet presAssocID="{6BA13EEC-D3AB-42F9-A14A-790442925D7F}" presName="spaceA" presStyleCnt="0"/>
      <dgm:spPr/>
    </dgm:pt>
    <dgm:pt modelId="{3FB2DD50-E3B4-4C48-AB16-5CBD3293A95A}" type="pres">
      <dgm:prSet presAssocID="{169177E2-96A9-4A2E-B532-185EEE857747}" presName="space" presStyleCnt="0"/>
      <dgm:spPr/>
    </dgm:pt>
    <dgm:pt modelId="{18E640C3-611C-4769-883D-B7B5F0110F4B}" type="pres">
      <dgm:prSet presAssocID="{65DF769F-AEAC-4E1A-85DC-DD69E19EE9D5}" presName="compositeB" presStyleCnt="0"/>
      <dgm:spPr/>
    </dgm:pt>
    <dgm:pt modelId="{24251375-B851-4DD5-80A8-3125BE603B1D}" type="pres">
      <dgm:prSet presAssocID="{65DF769F-AEAC-4E1A-85DC-DD69E19EE9D5}" presName="textB" presStyleLbl="revTx" presStyleIdx="5" presStyleCnt="10">
        <dgm:presLayoutVars>
          <dgm:bulletEnabled val="1"/>
        </dgm:presLayoutVars>
      </dgm:prSet>
      <dgm:spPr/>
    </dgm:pt>
    <dgm:pt modelId="{91C93679-C8A2-4044-B29E-3B3302CF2365}" type="pres">
      <dgm:prSet presAssocID="{65DF769F-AEAC-4E1A-85DC-DD69E19EE9D5}" presName="circleB" presStyleLbl="node1" presStyleIdx="5" presStyleCnt="10"/>
      <dgm:spPr/>
    </dgm:pt>
    <dgm:pt modelId="{71306560-62DE-4D60-BA27-23160B8256EC}" type="pres">
      <dgm:prSet presAssocID="{65DF769F-AEAC-4E1A-85DC-DD69E19EE9D5}" presName="spaceB" presStyleCnt="0"/>
      <dgm:spPr/>
    </dgm:pt>
    <dgm:pt modelId="{3D7C57BB-59BD-43A4-9D3C-114EA6425E23}" type="pres">
      <dgm:prSet presAssocID="{222B36B6-1928-4AA7-A305-AC90CDE55F6D}" presName="space" presStyleCnt="0"/>
      <dgm:spPr/>
    </dgm:pt>
    <dgm:pt modelId="{9FFD2787-D4AC-4DC4-9423-E041AD13AA4D}" type="pres">
      <dgm:prSet presAssocID="{B72CF887-4C4F-48B0-B7A9-6BCBB3E07B7A}" presName="compositeA" presStyleCnt="0"/>
      <dgm:spPr/>
    </dgm:pt>
    <dgm:pt modelId="{AB2A720D-DD4A-4E15-BAD4-60F76D076483}" type="pres">
      <dgm:prSet presAssocID="{B72CF887-4C4F-48B0-B7A9-6BCBB3E07B7A}" presName="textA" presStyleLbl="revTx" presStyleIdx="6" presStyleCnt="10">
        <dgm:presLayoutVars>
          <dgm:bulletEnabled val="1"/>
        </dgm:presLayoutVars>
      </dgm:prSet>
      <dgm:spPr/>
    </dgm:pt>
    <dgm:pt modelId="{E8DFF0FF-EEBB-4FC5-A86B-E409B3F2E88D}" type="pres">
      <dgm:prSet presAssocID="{B72CF887-4C4F-48B0-B7A9-6BCBB3E07B7A}" presName="circleA" presStyleLbl="node1" presStyleIdx="6" presStyleCnt="10"/>
      <dgm:spPr/>
    </dgm:pt>
    <dgm:pt modelId="{A3B44386-DE8D-4CBD-A955-0C85EB1753C7}" type="pres">
      <dgm:prSet presAssocID="{B72CF887-4C4F-48B0-B7A9-6BCBB3E07B7A}" presName="spaceA" presStyleCnt="0"/>
      <dgm:spPr/>
    </dgm:pt>
    <dgm:pt modelId="{147C8174-A14C-497D-B436-1827FAA8B7F8}" type="pres">
      <dgm:prSet presAssocID="{D92EF55A-E315-4001-834A-04FEC80AA595}" presName="space" presStyleCnt="0"/>
      <dgm:spPr/>
    </dgm:pt>
    <dgm:pt modelId="{EFDFCA78-F00B-458C-B037-9F6A5BBDBFA0}" type="pres">
      <dgm:prSet presAssocID="{37AE64A5-2ED7-484E-B1AC-FFEDBD344F67}" presName="compositeB" presStyleCnt="0"/>
      <dgm:spPr/>
    </dgm:pt>
    <dgm:pt modelId="{46787805-AA55-49C0-9B70-40FE39550DDB}" type="pres">
      <dgm:prSet presAssocID="{37AE64A5-2ED7-484E-B1AC-FFEDBD344F67}" presName="textB" presStyleLbl="revTx" presStyleIdx="7" presStyleCnt="10">
        <dgm:presLayoutVars>
          <dgm:bulletEnabled val="1"/>
        </dgm:presLayoutVars>
      </dgm:prSet>
      <dgm:spPr/>
    </dgm:pt>
    <dgm:pt modelId="{39C088A6-0A9F-45FA-A986-4E20C48DB1BF}" type="pres">
      <dgm:prSet presAssocID="{37AE64A5-2ED7-484E-B1AC-FFEDBD344F67}" presName="circleB" presStyleLbl="node1" presStyleIdx="7" presStyleCnt="10"/>
      <dgm:spPr/>
    </dgm:pt>
    <dgm:pt modelId="{ADE280FA-2CCC-492A-9F2B-45841327656D}" type="pres">
      <dgm:prSet presAssocID="{37AE64A5-2ED7-484E-B1AC-FFEDBD344F67}" presName="spaceB" presStyleCnt="0"/>
      <dgm:spPr/>
    </dgm:pt>
    <dgm:pt modelId="{68EB2E3C-2592-4D42-8D22-43316AF64845}" type="pres">
      <dgm:prSet presAssocID="{E4534CC2-F2BD-4F21-887E-95A653B256A7}" presName="space" presStyleCnt="0"/>
      <dgm:spPr/>
    </dgm:pt>
    <dgm:pt modelId="{947912B2-0FD1-42B3-8C44-8E736655475F}" type="pres">
      <dgm:prSet presAssocID="{1D78AFDC-2296-49D4-B92C-1BC2C4CD1CB0}" presName="compositeA" presStyleCnt="0"/>
      <dgm:spPr/>
    </dgm:pt>
    <dgm:pt modelId="{AB815EF9-546F-403B-8D9F-084D050A0BB2}" type="pres">
      <dgm:prSet presAssocID="{1D78AFDC-2296-49D4-B92C-1BC2C4CD1CB0}" presName="textA" presStyleLbl="revTx" presStyleIdx="8" presStyleCnt="10">
        <dgm:presLayoutVars>
          <dgm:bulletEnabled val="1"/>
        </dgm:presLayoutVars>
      </dgm:prSet>
      <dgm:spPr/>
    </dgm:pt>
    <dgm:pt modelId="{27CCE27B-8CF4-473B-A58E-6F3D5EA348CA}" type="pres">
      <dgm:prSet presAssocID="{1D78AFDC-2296-49D4-B92C-1BC2C4CD1CB0}" presName="circleA" presStyleLbl="node1" presStyleIdx="8" presStyleCnt="10"/>
      <dgm:spPr/>
    </dgm:pt>
    <dgm:pt modelId="{1A7F299E-E122-40BD-8BEE-C6DD3729C6C9}" type="pres">
      <dgm:prSet presAssocID="{1D78AFDC-2296-49D4-B92C-1BC2C4CD1CB0}" presName="spaceA" presStyleCnt="0"/>
      <dgm:spPr/>
    </dgm:pt>
    <dgm:pt modelId="{67550159-43A2-46BE-88D6-02A80B3A8BDF}" type="pres">
      <dgm:prSet presAssocID="{298F462A-B250-4B41-88DE-9C3005213EA0}" presName="space" presStyleCnt="0"/>
      <dgm:spPr/>
    </dgm:pt>
    <dgm:pt modelId="{2A2AE132-A23A-4D14-AF23-0A1F81BE8353}" type="pres">
      <dgm:prSet presAssocID="{FDEC00CE-B36A-458F-9292-573ABE91D734}" presName="compositeB" presStyleCnt="0"/>
      <dgm:spPr/>
    </dgm:pt>
    <dgm:pt modelId="{B4F1D211-6501-4E3C-9220-9D7A3B8DD8ED}" type="pres">
      <dgm:prSet presAssocID="{FDEC00CE-B36A-458F-9292-573ABE91D734}" presName="textB" presStyleLbl="revTx" presStyleIdx="9" presStyleCnt="10">
        <dgm:presLayoutVars>
          <dgm:bulletEnabled val="1"/>
        </dgm:presLayoutVars>
      </dgm:prSet>
      <dgm:spPr/>
    </dgm:pt>
    <dgm:pt modelId="{ACB550FF-5D23-4E0A-A00F-0A8F8C1FF052}" type="pres">
      <dgm:prSet presAssocID="{FDEC00CE-B36A-458F-9292-573ABE91D734}" presName="circleB" presStyleLbl="node1" presStyleIdx="9" presStyleCnt="10"/>
      <dgm:spPr/>
    </dgm:pt>
    <dgm:pt modelId="{1D5034FA-40A4-4975-BDEA-1D0016287B1B}" type="pres">
      <dgm:prSet presAssocID="{FDEC00CE-B36A-458F-9292-573ABE91D734}" presName="spaceB" presStyleCnt="0"/>
      <dgm:spPr/>
    </dgm:pt>
  </dgm:ptLst>
  <dgm:cxnLst>
    <dgm:cxn modelId="{28C3C807-1374-45B5-9501-8B3CBA2499B6}" type="presOf" srcId="{1D78AFDC-2296-49D4-B92C-1BC2C4CD1CB0}" destId="{AB815EF9-546F-403B-8D9F-084D050A0BB2}" srcOrd="0" destOrd="0" presId="urn:microsoft.com/office/officeart/2005/8/layout/hProcess11"/>
    <dgm:cxn modelId="{51628A09-277E-4BA3-9D62-18373ACD0EEB}" srcId="{3C1A0026-A56F-4D93-9C06-6428835B234E}" destId="{64C39EFE-6EB6-4943-A55A-318D9256F615}" srcOrd="3" destOrd="0" parTransId="{EE3C7BBC-6041-48D8-8662-C5875BD4AF6A}" sibTransId="{E2DE6447-0588-4B32-82DA-C220287DAA92}"/>
    <dgm:cxn modelId="{F3C64B12-B673-4E6C-AD59-239B0475ECC8}" type="presOf" srcId="{FDEC00CE-B36A-458F-9292-573ABE91D734}" destId="{B4F1D211-6501-4E3C-9220-9D7A3B8DD8ED}" srcOrd="0" destOrd="0" presId="urn:microsoft.com/office/officeart/2005/8/layout/hProcess11"/>
    <dgm:cxn modelId="{2ABB5327-DC28-491A-8C74-EC73F9B8A868}" srcId="{3C1A0026-A56F-4D93-9C06-6428835B234E}" destId="{15299FBC-CEAA-45E9-90FF-0C542C05C1BC}" srcOrd="0" destOrd="0" parTransId="{2A7520CC-3865-4F7C-A52F-29E7FB1C91C5}" sibTransId="{20608C7F-BBEE-4262-92A1-C7CC3A957B7E}"/>
    <dgm:cxn modelId="{A0425734-AFDF-4CDA-BBDB-4AB63E89DC62}" type="presOf" srcId="{B72CF887-4C4F-48B0-B7A9-6BCBB3E07B7A}" destId="{AB2A720D-DD4A-4E15-BAD4-60F76D076483}" srcOrd="0" destOrd="0" presId="urn:microsoft.com/office/officeart/2005/8/layout/hProcess11"/>
    <dgm:cxn modelId="{C563645F-6DA7-4324-BC78-72332D951D2D}" type="presOf" srcId="{3C1A0026-A56F-4D93-9C06-6428835B234E}" destId="{DECE9443-5C92-421C-B66D-58522DBC9D8D}" srcOrd="0" destOrd="0" presId="urn:microsoft.com/office/officeart/2005/8/layout/hProcess11"/>
    <dgm:cxn modelId="{8CC32F42-706E-4500-8255-1ACB7B235FD2}" type="presOf" srcId="{DDEB9234-BE7D-465B-92AC-B5B48F654106}" destId="{308F596D-D4C8-4686-950F-1499F3BAACBA}" srcOrd="0" destOrd="0" presId="urn:microsoft.com/office/officeart/2005/8/layout/hProcess11"/>
    <dgm:cxn modelId="{FA23516A-9B8D-4AD7-A06B-1242AC1DED69}" srcId="{3C1A0026-A56F-4D93-9C06-6428835B234E}" destId="{65DF769F-AEAC-4E1A-85DC-DD69E19EE9D5}" srcOrd="5" destOrd="0" parTransId="{E73D9612-BC7D-4F15-9E5F-DD6688BE1304}" sibTransId="{222B36B6-1928-4AA7-A305-AC90CDE55F6D}"/>
    <dgm:cxn modelId="{F7C96C76-BDBD-43BE-AC2B-8AE022A03590}" type="presOf" srcId="{15299FBC-CEAA-45E9-90FF-0C542C05C1BC}" destId="{138F80F5-96EA-4A81-8CEF-3E9114909C97}" srcOrd="0" destOrd="0" presId="urn:microsoft.com/office/officeart/2005/8/layout/hProcess11"/>
    <dgm:cxn modelId="{88241C57-C466-4F76-8AFB-E33DD4EB6253}" type="presOf" srcId="{ECE7B5FD-94ED-4B41-8DF7-895CF7C3131B}" destId="{5D4FE9F9-BA33-4D7F-8E5A-4BAF7C4BDE2C}" srcOrd="0" destOrd="0" presId="urn:microsoft.com/office/officeart/2005/8/layout/hProcess11"/>
    <dgm:cxn modelId="{2151C388-5D65-4A13-972E-E47CC5D605BB}" srcId="{3C1A0026-A56F-4D93-9C06-6428835B234E}" destId="{6BA13EEC-D3AB-42F9-A14A-790442925D7F}" srcOrd="4" destOrd="0" parTransId="{B5A871F5-30AC-4EC9-95A8-F9E58723ACB3}" sibTransId="{169177E2-96A9-4A2E-B532-185EEE857747}"/>
    <dgm:cxn modelId="{FC55D190-ADCA-4277-B079-41D1DD46E195}" type="presOf" srcId="{64C39EFE-6EB6-4943-A55A-318D9256F615}" destId="{521A0A0F-9C90-427C-B48A-4A2064ED4D1F}" srcOrd="0" destOrd="0" presId="urn:microsoft.com/office/officeart/2005/8/layout/hProcess11"/>
    <dgm:cxn modelId="{777D33A1-89B0-40A6-ACED-0C027FE6FAFF}" srcId="{3C1A0026-A56F-4D93-9C06-6428835B234E}" destId="{B72CF887-4C4F-48B0-B7A9-6BCBB3E07B7A}" srcOrd="6" destOrd="0" parTransId="{122A2F74-B91B-41FC-8429-C04CD61DAC37}" sibTransId="{D92EF55A-E315-4001-834A-04FEC80AA595}"/>
    <dgm:cxn modelId="{056A55A1-952F-413A-858F-5B794AC29513}" srcId="{3C1A0026-A56F-4D93-9C06-6428835B234E}" destId="{37AE64A5-2ED7-484E-B1AC-FFEDBD344F67}" srcOrd="7" destOrd="0" parTransId="{633008A8-57F7-435D-A94C-6B967809308C}" sibTransId="{E4534CC2-F2BD-4F21-887E-95A653B256A7}"/>
    <dgm:cxn modelId="{F51578AA-9386-403B-A30D-E446EA18FE0B}" srcId="{3C1A0026-A56F-4D93-9C06-6428835B234E}" destId="{ECE7B5FD-94ED-4B41-8DF7-895CF7C3131B}" srcOrd="2" destOrd="0" parTransId="{79470B48-E050-40A8-B47E-B0FD8D6BFC79}" sibTransId="{D6726711-DD8A-40B4-AA54-66205F477D35}"/>
    <dgm:cxn modelId="{D344E1AF-AD8A-49A3-B5DE-CF6D3C56F380}" srcId="{3C1A0026-A56F-4D93-9C06-6428835B234E}" destId="{DDEB9234-BE7D-465B-92AC-B5B48F654106}" srcOrd="1" destOrd="0" parTransId="{869251D9-BB2C-48FF-8867-C469E229E935}" sibTransId="{E582967B-1DE8-45E5-AC2F-903393524B86}"/>
    <dgm:cxn modelId="{1094E1C1-60E7-4668-BFA9-AA274CB127A4}" type="presOf" srcId="{65DF769F-AEAC-4E1A-85DC-DD69E19EE9D5}" destId="{24251375-B851-4DD5-80A8-3125BE603B1D}" srcOrd="0" destOrd="0" presId="urn:microsoft.com/office/officeart/2005/8/layout/hProcess11"/>
    <dgm:cxn modelId="{7109FDD4-9CD9-4E95-B99A-60A4B29ADFD7}" srcId="{3C1A0026-A56F-4D93-9C06-6428835B234E}" destId="{FDEC00CE-B36A-458F-9292-573ABE91D734}" srcOrd="9" destOrd="0" parTransId="{B0B1F1F5-35C2-49DB-B42D-4BECB7C4DF27}" sibTransId="{AEAE1166-4480-4C85-A45F-ED341FB7B24B}"/>
    <dgm:cxn modelId="{53F373DC-DC4C-4B2C-9CBC-7F093776D6AE}" srcId="{3C1A0026-A56F-4D93-9C06-6428835B234E}" destId="{1D78AFDC-2296-49D4-B92C-1BC2C4CD1CB0}" srcOrd="8" destOrd="0" parTransId="{C43AED1B-A3F2-4150-B77A-F43908CBADD1}" sibTransId="{298F462A-B250-4B41-88DE-9C3005213EA0}"/>
    <dgm:cxn modelId="{85F167E7-83EB-4724-A59B-0C37D9F1B7A4}" type="presOf" srcId="{6BA13EEC-D3AB-42F9-A14A-790442925D7F}" destId="{092A4AE4-FA2F-476E-BC9D-7CB3077ACD52}" srcOrd="0" destOrd="0" presId="urn:microsoft.com/office/officeart/2005/8/layout/hProcess11"/>
    <dgm:cxn modelId="{8F83A1FC-3E9C-4CB1-B4D7-BB3DF252EA79}" type="presOf" srcId="{37AE64A5-2ED7-484E-B1AC-FFEDBD344F67}" destId="{46787805-AA55-49C0-9B70-40FE39550DDB}" srcOrd="0" destOrd="0" presId="urn:microsoft.com/office/officeart/2005/8/layout/hProcess11"/>
    <dgm:cxn modelId="{997AA74F-7AED-4315-BD4C-5210246DF007}" type="presParOf" srcId="{DECE9443-5C92-421C-B66D-58522DBC9D8D}" destId="{135B21AF-F796-4243-9CB0-606F0AA9CD18}" srcOrd="0" destOrd="0" presId="urn:microsoft.com/office/officeart/2005/8/layout/hProcess11"/>
    <dgm:cxn modelId="{F040C403-FD78-449F-B996-F7381A772B5D}" type="presParOf" srcId="{DECE9443-5C92-421C-B66D-58522DBC9D8D}" destId="{1F19B8CE-8F47-4044-B8CB-5B6DF40A2836}" srcOrd="1" destOrd="0" presId="urn:microsoft.com/office/officeart/2005/8/layout/hProcess11"/>
    <dgm:cxn modelId="{AB00697E-5A86-40A2-AE19-A20910C06A25}" type="presParOf" srcId="{1F19B8CE-8F47-4044-B8CB-5B6DF40A2836}" destId="{C762BCCA-3607-4730-8DF2-917DAA2C6442}" srcOrd="0" destOrd="0" presId="urn:microsoft.com/office/officeart/2005/8/layout/hProcess11"/>
    <dgm:cxn modelId="{ACDB57BA-4B1A-4111-A3E9-DABB711DEECA}" type="presParOf" srcId="{C762BCCA-3607-4730-8DF2-917DAA2C6442}" destId="{138F80F5-96EA-4A81-8CEF-3E9114909C97}" srcOrd="0" destOrd="0" presId="urn:microsoft.com/office/officeart/2005/8/layout/hProcess11"/>
    <dgm:cxn modelId="{41347C52-1E5D-4D0B-B992-27810305028C}" type="presParOf" srcId="{C762BCCA-3607-4730-8DF2-917DAA2C6442}" destId="{821FFEB7-D074-4E83-93AE-903952EA5A21}" srcOrd="1" destOrd="0" presId="urn:microsoft.com/office/officeart/2005/8/layout/hProcess11"/>
    <dgm:cxn modelId="{9E6895E6-91C6-4C33-B904-E48AD49B0259}" type="presParOf" srcId="{C762BCCA-3607-4730-8DF2-917DAA2C6442}" destId="{728A2E6B-AF90-41F8-AFEA-DB33C605FCD6}" srcOrd="2" destOrd="0" presId="urn:microsoft.com/office/officeart/2005/8/layout/hProcess11"/>
    <dgm:cxn modelId="{CFDE3A7B-8FFC-4CC8-91D8-E328EA08CDA5}" type="presParOf" srcId="{1F19B8CE-8F47-4044-B8CB-5B6DF40A2836}" destId="{8DA0FF29-D623-4094-AF2E-CEF2288265F4}" srcOrd="1" destOrd="0" presId="urn:microsoft.com/office/officeart/2005/8/layout/hProcess11"/>
    <dgm:cxn modelId="{05CF0336-6085-4E63-A9E1-EE7C96719426}" type="presParOf" srcId="{1F19B8CE-8F47-4044-B8CB-5B6DF40A2836}" destId="{062D4CB3-3DCA-443F-B870-CF67A06CBA14}" srcOrd="2" destOrd="0" presId="urn:microsoft.com/office/officeart/2005/8/layout/hProcess11"/>
    <dgm:cxn modelId="{DB784E85-ADAB-4563-9435-96262DB5E18D}" type="presParOf" srcId="{062D4CB3-3DCA-443F-B870-CF67A06CBA14}" destId="{308F596D-D4C8-4686-950F-1499F3BAACBA}" srcOrd="0" destOrd="0" presId="urn:microsoft.com/office/officeart/2005/8/layout/hProcess11"/>
    <dgm:cxn modelId="{F923F47F-C884-42A8-ADD1-73FC0F7BB7AF}" type="presParOf" srcId="{062D4CB3-3DCA-443F-B870-CF67A06CBA14}" destId="{78C290DE-351C-418A-A63A-72616655728D}" srcOrd="1" destOrd="0" presId="urn:microsoft.com/office/officeart/2005/8/layout/hProcess11"/>
    <dgm:cxn modelId="{6A45F788-1B0D-439C-A26D-34D8960ECC38}" type="presParOf" srcId="{062D4CB3-3DCA-443F-B870-CF67A06CBA14}" destId="{F2199D18-8225-4DA6-ACEF-B90AAED46714}" srcOrd="2" destOrd="0" presId="urn:microsoft.com/office/officeart/2005/8/layout/hProcess11"/>
    <dgm:cxn modelId="{8DC71BB8-3ADC-490A-9DD9-29388EDCF795}" type="presParOf" srcId="{1F19B8CE-8F47-4044-B8CB-5B6DF40A2836}" destId="{263CD2A9-EBA0-44C5-A7A4-64130C6606CD}" srcOrd="3" destOrd="0" presId="urn:microsoft.com/office/officeart/2005/8/layout/hProcess11"/>
    <dgm:cxn modelId="{954E8A43-B782-478A-BF4E-00BE9C2E1133}" type="presParOf" srcId="{1F19B8CE-8F47-4044-B8CB-5B6DF40A2836}" destId="{1FEBD37A-454C-4396-AC5C-82786C1D8105}" srcOrd="4" destOrd="0" presId="urn:microsoft.com/office/officeart/2005/8/layout/hProcess11"/>
    <dgm:cxn modelId="{ECC8DAB4-95D6-40F5-A70D-C40A4EB46558}" type="presParOf" srcId="{1FEBD37A-454C-4396-AC5C-82786C1D8105}" destId="{5D4FE9F9-BA33-4D7F-8E5A-4BAF7C4BDE2C}" srcOrd="0" destOrd="0" presId="urn:microsoft.com/office/officeart/2005/8/layout/hProcess11"/>
    <dgm:cxn modelId="{0A160637-19E9-4550-84B5-CE6FE7613BB2}" type="presParOf" srcId="{1FEBD37A-454C-4396-AC5C-82786C1D8105}" destId="{4BAA6CBE-3B4E-47B3-A5E4-E63D673041B7}" srcOrd="1" destOrd="0" presId="urn:microsoft.com/office/officeart/2005/8/layout/hProcess11"/>
    <dgm:cxn modelId="{9A39A443-F365-4E8D-8BDD-1768460067A1}" type="presParOf" srcId="{1FEBD37A-454C-4396-AC5C-82786C1D8105}" destId="{C1703C66-F5A6-4552-997A-4C142EA31858}" srcOrd="2" destOrd="0" presId="urn:microsoft.com/office/officeart/2005/8/layout/hProcess11"/>
    <dgm:cxn modelId="{187637BD-169B-461F-A0AD-1DDD3BC35E35}" type="presParOf" srcId="{1F19B8CE-8F47-4044-B8CB-5B6DF40A2836}" destId="{40A897C8-9545-484E-B39F-6276899809D8}" srcOrd="5" destOrd="0" presId="urn:microsoft.com/office/officeart/2005/8/layout/hProcess11"/>
    <dgm:cxn modelId="{103475AC-3A15-48E1-8F3D-E9FB8B6F011A}" type="presParOf" srcId="{1F19B8CE-8F47-4044-B8CB-5B6DF40A2836}" destId="{BBEFADFB-C07F-4813-B656-90C2F9A627B2}" srcOrd="6" destOrd="0" presId="urn:microsoft.com/office/officeart/2005/8/layout/hProcess11"/>
    <dgm:cxn modelId="{3F2DD9EB-4475-4DFC-9079-6F3AC48A628E}" type="presParOf" srcId="{BBEFADFB-C07F-4813-B656-90C2F9A627B2}" destId="{521A0A0F-9C90-427C-B48A-4A2064ED4D1F}" srcOrd="0" destOrd="0" presId="urn:microsoft.com/office/officeart/2005/8/layout/hProcess11"/>
    <dgm:cxn modelId="{B878F1A6-3E57-4842-977E-63E23F6364B0}" type="presParOf" srcId="{BBEFADFB-C07F-4813-B656-90C2F9A627B2}" destId="{EE476C1E-E104-40DC-BE67-748526E08A94}" srcOrd="1" destOrd="0" presId="urn:microsoft.com/office/officeart/2005/8/layout/hProcess11"/>
    <dgm:cxn modelId="{40691DD9-A2BF-46AA-96AF-0E8200DF1C69}" type="presParOf" srcId="{BBEFADFB-C07F-4813-B656-90C2F9A627B2}" destId="{49B5530E-E42D-4C81-B7AA-C5D4578E0669}" srcOrd="2" destOrd="0" presId="urn:microsoft.com/office/officeart/2005/8/layout/hProcess11"/>
    <dgm:cxn modelId="{BA0AAE8A-F3EB-42A3-B69A-A506E7FBD75E}" type="presParOf" srcId="{1F19B8CE-8F47-4044-B8CB-5B6DF40A2836}" destId="{F1C7AC49-A1CE-4A5A-A170-FC817DB58CE0}" srcOrd="7" destOrd="0" presId="urn:microsoft.com/office/officeart/2005/8/layout/hProcess11"/>
    <dgm:cxn modelId="{B55EA769-B741-47C9-B6AE-3C7BC454E813}" type="presParOf" srcId="{1F19B8CE-8F47-4044-B8CB-5B6DF40A2836}" destId="{D2600B4F-C806-4200-AA5C-C2B78B85D23E}" srcOrd="8" destOrd="0" presId="urn:microsoft.com/office/officeart/2005/8/layout/hProcess11"/>
    <dgm:cxn modelId="{072CE8E0-858C-4931-8DBF-C440D9216583}" type="presParOf" srcId="{D2600B4F-C806-4200-AA5C-C2B78B85D23E}" destId="{092A4AE4-FA2F-476E-BC9D-7CB3077ACD52}" srcOrd="0" destOrd="0" presId="urn:microsoft.com/office/officeart/2005/8/layout/hProcess11"/>
    <dgm:cxn modelId="{8C5148A1-31E3-43DC-94FC-7A5EE70C9157}" type="presParOf" srcId="{D2600B4F-C806-4200-AA5C-C2B78B85D23E}" destId="{3411F8F2-2688-4EC1-8DDB-501660994F24}" srcOrd="1" destOrd="0" presId="urn:microsoft.com/office/officeart/2005/8/layout/hProcess11"/>
    <dgm:cxn modelId="{7E0F6EFD-A7E4-42E5-92DD-7F5F1E312A15}" type="presParOf" srcId="{D2600B4F-C806-4200-AA5C-C2B78B85D23E}" destId="{E3F9A29F-E2B7-4D69-BEC8-B25F3A98B717}" srcOrd="2" destOrd="0" presId="urn:microsoft.com/office/officeart/2005/8/layout/hProcess11"/>
    <dgm:cxn modelId="{0824EE70-555C-48EA-942E-C09FE7DAA2CC}" type="presParOf" srcId="{1F19B8CE-8F47-4044-B8CB-5B6DF40A2836}" destId="{3FB2DD50-E3B4-4C48-AB16-5CBD3293A95A}" srcOrd="9" destOrd="0" presId="urn:microsoft.com/office/officeart/2005/8/layout/hProcess11"/>
    <dgm:cxn modelId="{7B88D8C3-FE63-4AE3-B9A2-81EB9E073932}" type="presParOf" srcId="{1F19B8CE-8F47-4044-B8CB-5B6DF40A2836}" destId="{18E640C3-611C-4769-883D-B7B5F0110F4B}" srcOrd="10" destOrd="0" presId="urn:microsoft.com/office/officeart/2005/8/layout/hProcess11"/>
    <dgm:cxn modelId="{3F5E75B9-B7F8-446E-B646-0242D0E683AB}" type="presParOf" srcId="{18E640C3-611C-4769-883D-B7B5F0110F4B}" destId="{24251375-B851-4DD5-80A8-3125BE603B1D}" srcOrd="0" destOrd="0" presId="urn:microsoft.com/office/officeart/2005/8/layout/hProcess11"/>
    <dgm:cxn modelId="{AA56495D-28E6-4D1E-934E-107A63A57C6E}" type="presParOf" srcId="{18E640C3-611C-4769-883D-B7B5F0110F4B}" destId="{91C93679-C8A2-4044-B29E-3B3302CF2365}" srcOrd="1" destOrd="0" presId="urn:microsoft.com/office/officeart/2005/8/layout/hProcess11"/>
    <dgm:cxn modelId="{2A18AE68-B78E-4356-8902-EFB453B7A316}" type="presParOf" srcId="{18E640C3-611C-4769-883D-B7B5F0110F4B}" destId="{71306560-62DE-4D60-BA27-23160B8256EC}" srcOrd="2" destOrd="0" presId="urn:microsoft.com/office/officeart/2005/8/layout/hProcess11"/>
    <dgm:cxn modelId="{7257728E-649B-44F4-ADD1-A508DD485418}" type="presParOf" srcId="{1F19B8CE-8F47-4044-B8CB-5B6DF40A2836}" destId="{3D7C57BB-59BD-43A4-9D3C-114EA6425E23}" srcOrd="11" destOrd="0" presId="urn:microsoft.com/office/officeart/2005/8/layout/hProcess11"/>
    <dgm:cxn modelId="{DAB9CB64-E3FC-4BAA-ABDB-971496483926}" type="presParOf" srcId="{1F19B8CE-8F47-4044-B8CB-5B6DF40A2836}" destId="{9FFD2787-D4AC-4DC4-9423-E041AD13AA4D}" srcOrd="12" destOrd="0" presId="urn:microsoft.com/office/officeart/2005/8/layout/hProcess11"/>
    <dgm:cxn modelId="{58BADF5A-D10A-4623-88B0-EEAFF6B3E0CD}" type="presParOf" srcId="{9FFD2787-D4AC-4DC4-9423-E041AD13AA4D}" destId="{AB2A720D-DD4A-4E15-BAD4-60F76D076483}" srcOrd="0" destOrd="0" presId="urn:microsoft.com/office/officeart/2005/8/layout/hProcess11"/>
    <dgm:cxn modelId="{78E2E386-DC9A-4E29-ADB9-687BBECD6921}" type="presParOf" srcId="{9FFD2787-D4AC-4DC4-9423-E041AD13AA4D}" destId="{E8DFF0FF-EEBB-4FC5-A86B-E409B3F2E88D}" srcOrd="1" destOrd="0" presId="urn:microsoft.com/office/officeart/2005/8/layout/hProcess11"/>
    <dgm:cxn modelId="{51B76221-67EA-4689-848B-90D82CA57003}" type="presParOf" srcId="{9FFD2787-D4AC-4DC4-9423-E041AD13AA4D}" destId="{A3B44386-DE8D-4CBD-A955-0C85EB1753C7}" srcOrd="2" destOrd="0" presId="urn:microsoft.com/office/officeart/2005/8/layout/hProcess11"/>
    <dgm:cxn modelId="{2E1458CE-AB81-49BC-A09C-8CEBEC09DBD9}" type="presParOf" srcId="{1F19B8CE-8F47-4044-B8CB-5B6DF40A2836}" destId="{147C8174-A14C-497D-B436-1827FAA8B7F8}" srcOrd="13" destOrd="0" presId="urn:microsoft.com/office/officeart/2005/8/layout/hProcess11"/>
    <dgm:cxn modelId="{8FDE23DF-B608-410E-A057-C425581E3903}" type="presParOf" srcId="{1F19B8CE-8F47-4044-B8CB-5B6DF40A2836}" destId="{EFDFCA78-F00B-458C-B037-9F6A5BBDBFA0}" srcOrd="14" destOrd="0" presId="urn:microsoft.com/office/officeart/2005/8/layout/hProcess11"/>
    <dgm:cxn modelId="{A5D3C175-6112-49B9-A293-588662592337}" type="presParOf" srcId="{EFDFCA78-F00B-458C-B037-9F6A5BBDBFA0}" destId="{46787805-AA55-49C0-9B70-40FE39550DDB}" srcOrd="0" destOrd="0" presId="urn:microsoft.com/office/officeart/2005/8/layout/hProcess11"/>
    <dgm:cxn modelId="{B78E8BA1-362C-42F3-B6B7-837A59FB563E}" type="presParOf" srcId="{EFDFCA78-F00B-458C-B037-9F6A5BBDBFA0}" destId="{39C088A6-0A9F-45FA-A986-4E20C48DB1BF}" srcOrd="1" destOrd="0" presId="urn:microsoft.com/office/officeart/2005/8/layout/hProcess11"/>
    <dgm:cxn modelId="{2FAF128A-D0CF-44C4-918B-6AF7F3B1C7B3}" type="presParOf" srcId="{EFDFCA78-F00B-458C-B037-9F6A5BBDBFA0}" destId="{ADE280FA-2CCC-492A-9F2B-45841327656D}" srcOrd="2" destOrd="0" presId="urn:microsoft.com/office/officeart/2005/8/layout/hProcess11"/>
    <dgm:cxn modelId="{E9613E65-CB17-4A91-B7A9-95C8853E62EE}" type="presParOf" srcId="{1F19B8CE-8F47-4044-B8CB-5B6DF40A2836}" destId="{68EB2E3C-2592-4D42-8D22-43316AF64845}" srcOrd="15" destOrd="0" presId="urn:microsoft.com/office/officeart/2005/8/layout/hProcess11"/>
    <dgm:cxn modelId="{81C6F887-9C5E-48B2-8A6D-F0A53916C2E5}" type="presParOf" srcId="{1F19B8CE-8F47-4044-B8CB-5B6DF40A2836}" destId="{947912B2-0FD1-42B3-8C44-8E736655475F}" srcOrd="16" destOrd="0" presId="urn:microsoft.com/office/officeart/2005/8/layout/hProcess11"/>
    <dgm:cxn modelId="{44158C49-B6AC-46B3-86B2-412808E5C13F}" type="presParOf" srcId="{947912B2-0FD1-42B3-8C44-8E736655475F}" destId="{AB815EF9-546F-403B-8D9F-084D050A0BB2}" srcOrd="0" destOrd="0" presId="urn:microsoft.com/office/officeart/2005/8/layout/hProcess11"/>
    <dgm:cxn modelId="{58B74D1F-7461-4917-855A-A68C9CF09D75}" type="presParOf" srcId="{947912B2-0FD1-42B3-8C44-8E736655475F}" destId="{27CCE27B-8CF4-473B-A58E-6F3D5EA348CA}" srcOrd="1" destOrd="0" presId="urn:microsoft.com/office/officeart/2005/8/layout/hProcess11"/>
    <dgm:cxn modelId="{FADFC4DF-EB84-4E96-B459-B188F3674AA1}" type="presParOf" srcId="{947912B2-0FD1-42B3-8C44-8E736655475F}" destId="{1A7F299E-E122-40BD-8BEE-C6DD3729C6C9}" srcOrd="2" destOrd="0" presId="urn:microsoft.com/office/officeart/2005/8/layout/hProcess11"/>
    <dgm:cxn modelId="{CE75EE71-0614-4D24-AAC2-496CBC540E87}" type="presParOf" srcId="{1F19B8CE-8F47-4044-B8CB-5B6DF40A2836}" destId="{67550159-43A2-46BE-88D6-02A80B3A8BDF}" srcOrd="17" destOrd="0" presId="urn:microsoft.com/office/officeart/2005/8/layout/hProcess11"/>
    <dgm:cxn modelId="{7E3E3446-53A8-4D00-8004-2B47053837B0}" type="presParOf" srcId="{1F19B8CE-8F47-4044-B8CB-5B6DF40A2836}" destId="{2A2AE132-A23A-4D14-AF23-0A1F81BE8353}" srcOrd="18" destOrd="0" presId="urn:microsoft.com/office/officeart/2005/8/layout/hProcess11"/>
    <dgm:cxn modelId="{DE220CE2-E1D2-4D93-B27D-6A4C6F532EFB}" type="presParOf" srcId="{2A2AE132-A23A-4D14-AF23-0A1F81BE8353}" destId="{B4F1D211-6501-4E3C-9220-9D7A3B8DD8ED}" srcOrd="0" destOrd="0" presId="urn:microsoft.com/office/officeart/2005/8/layout/hProcess11"/>
    <dgm:cxn modelId="{4ABB2612-3958-4446-856C-F65240E32DDD}" type="presParOf" srcId="{2A2AE132-A23A-4D14-AF23-0A1F81BE8353}" destId="{ACB550FF-5D23-4E0A-A00F-0A8F8C1FF052}" srcOrd="1" destOrd="0" presId="urn:microsoft.com/office/officeart/2005/8/layout/hProcess11"/>
    <dgm:cxn modelId="{7E56A609-DBB0-4E4E-8324-3F298309A548}" type="presParOf" srcId="{2A2AE132-A23A-4D14-AF23-0A1F81BE8353}" destId="{1D5034FA-40A4-4975-BDEA-1D0016287B1B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35B21AF-F796-4243-9CB0-606F0AA9CD18}">
      <dsp:nvSpPr>
        <dsp:cNvPr id="0" name=""/>
        <dsp:cNvSpPr/>
      </dsp:nvSpPr>
      <dsp:spPr>
        <a:xfrm>
          <a:off x="0" y="1305401"/>
          <a:ext cx="9692449" cy="1740535"/>
        </a:xfrm>
        <a:prstGeom prst="notched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F80F5-96EA-4A81-8CEF-3E9114909C97}">
      <dsp:nvSpPr>
        <dsp:cNvPr id="0" name=""/>
        <dsp:cNvSpPr/>
      </dsp:nvSpPr>
      <dsp:spPr>
        <a:xfrm>
          <a:off x="5137" y="0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11/14</a:t>
          </a:r>
          <a:br>
            <a:rPr lang="en-US" altLang="ko-KR" sz="900" kern="1200"/>
          </a:br>
          <a:r>
            <a:rPr lang="ko-KR" altLang="en-US" sz="900" kern="1200"/>
            <a:t>프로젝트 시작</a:t>
          </a:r>
          <a:br>
            <a:rPr lang="en-US" altLang="ko-KR" sz="900" kern="1200"/>
          </a:br>
          <a:r>
            <a:rPr lang="ko-KR" altLang="en-US" sz="900" kern="1200"/>
            <a:t>총알 탄도학 구현</a:t>
          </a:r>
          <a:br>
            <a:rPr lang="en-US" altLang="ko-KR" sz="900" kern="1200"/>
          </a:br>
          <a:r>
            <a:rPr lang="ko-KR" altLang="en-US" sz="900" kern="1200" err="1"/>
            <a:t>조준경</a:t>
          </a:r>
          <a:r>
            <a:rPr lang="ko-KR" altLang="en-US" sz="900" kern="1200"/>
            <a:t> 구현</a:t>
          </a:r>
        </a:p>
      </dsp:txBody>
      <dsp:txXfrm>
        <a:off x="5137" y="0"/>
        <a:ext cx="833773" cy="1740535"/>
      </dsp:txXfrm>
    </dsp:sp>
    <dsp:sp modelId="{821FFEB7-D074-4E83-93AE-903952EA5A21}">
      <dsp:nvSpPr>
        <dsp:cNvPr id="0" name=""/>
        <dsp:cNvSpPr/>
      </dsp:nvSpPr>
      <dsp:spPr>
        <a:xfrm>
          <a:off x="204457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F596D-D4C8-4686-950F-1499F3BAACBA}">
      <dsp:nvSpPr>
        <dsp:cNvPr id="0" name=""/>
        <dsp:cNvSpPr/>
      </dsp:nvSpPr>
      <dsp:spPr>
        <a:xfrm>
          <a:off x="880599" y="2610802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11/15</a:t>
          </a:r>
          <a:br>
            <a:rPr lang="en-US" altLang="ko-KR" sz="900" kern="1200"/>
          </a:br>
          <a:r>
            <a:rPr lang="ko-KR" altLang="en-US" sz="900" kern="1200"/>
            <a:t>목표물 시작</a:t>
          </a:r>
        </a:p>
      </dsp:txBody>
      <dsp:txXfrm>
        <a:off x="880599" y="2610802"/>
        <a:ext cx="833773" cy="1740535"/>
      </dsp:txXfrm>
    </dsp:sp>
    <dsp:sp modelId="{78C290DE-351C-418A-A63A-72616655728D}">
      <dsp:nvSpPr>
        <dsp:cNvPr id="0" name=""/>
        <dsp:cNvSpPr/>
      </dsp:nvSpPr>
      <dsp:spPr>
        <a:xfrm>
          <a:off x="107991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4FE9F9-BA33-4D7F-8E5A-4BAF7C4BDE2C}">
      <dsp:nvSpPr>
        <dsp:cNvPr id="0" name=""/>
        <dsp:cNvSpPr/>
      </dsp:nvSpPr>
      <dsp:spPr>
        <a:xfrm>
          <a:off x="1756061" y="0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11/16</a:t>
          </a:r>
          <a:br>
            <a:rPr lang="en-US" altLang="ko-KR" sz="900" kern="1200"/>
          </a:br>
          <a:r>
            <a:rPr lang="ko-KR" altLang="en-US" sz="900" kern="1200"/>
            <a:t>유리조각 이펙트 구현</a:t>
          </a:r>
          <a:br>
            <a:rPr lang="en-US" altLang="ko-KR" sz="900" kern="1200"/>
          </a:br>
          <a:r>
            <a:rPr lang="en-US" altLang="ko-KR" sz="900" kern="1200"/>
            <a:t>UI </a:t>
          </a:r>
          <a:r>
            <a:rPr lang="ko-KR" altLang="en-US" sz="900" kern="1200"/>
            <a:t>임시 구현</a:t>
          </a:r>
        </a:p>
      </dsp:txBody>
      <dsp:txXfrm>
        <a:off x="1756061" y="0"/>
        <a:ext cx="833773" cy="1740535"/>
      </dsp:txXfrm>
    </dsp:sp>
    <dsp:sp modelId="{4BAA6CBE-3B4E-47B3-A5E4-E63D673041B7}">
      <dsp:nvSpPr>
        <dsp:cNvPr id="0" name=""/>
        <dsp:cNvSpPr/>
      </dsp:nvSpPr>
      <dsp:spPr>
        <a:xfrm>
          <a:off x="1955380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1A0A0F-9C90-427C-B48A-4A2064ED4D1F}">
      <dsp:nvSpPr>
        <dsp:cNvPr id="0" name=""/>
        <dsp:cNvSpPr/>
      </dsp:nvSpPr>
      <dsp:spPr>
        <a:xfrm>
          <a:off x="2631522" y="2610802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11/17</a:t>
          </a:r>
          <a:br>
            <a:rPr lang="en-US" altLang="ko-KR" sz="900" kern="1200"/>
          </a:br>
          <a:r>
            <a:rPr lang="ko-KR" altLang="en-US" sz="900" kern="1200"/>
            <a:t>플레이어 상태 시작</a:t>
          </a:r>
        </a:p>
      </dsp:txBody>
      <dsp:txXfrm>
        <a:off x="2631522" y="2610802"/>
        <a:ext cx="833773" cy="1740535"/>
      </dsp:txXfrm>
    </dsp:sp>
    <dsp:sp modelId="{EE476C1E-E104-40DC-BE67-748526E08A94}">
      <dsp:nvSpPr>
        <dsp:cNvPr id="0" name=""/>
        <dsp:cNvSpPr/>
      </dsp:nvSpPr>
      <dsp:spPr>
        <a:xfrm>
          <a:off x="283084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2A4AE4-FA2F-476E-BC9D-7CB3077ACD52}">
      <dsp:nvSpPr>
        <dsp:cNvPr id="0" name=""/>
        <dsp:cNvSpPr/>
      </dsp:nvSpPr>
      <dsp:spPr>
        <a:xfrm>
          <a:off x="3506984" y="0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11/18</a:t>
          </a:r>
          <a:br>
            <a:rPr lang="en-US" altLang="ko-KR" sz="900" kern="1200"/>
          </a:br>
          <a:r>
            <a:rPr lang="ko-KR" altLang="en-US" sz="900" kern="1200"/>
            <a:t>목표물 완료</a:t>
          </a:r>
          <a:br>
            <a:rPr lang="en-US" altLang="ko-KR" sz="900" kern="1200"/>
          </a:br>
          <a:r>
            <a:rPr lang="ko-KR" altLang="en-US" sz="900" kern="1200"/>
            <a:t>스테이지 </a:t>
          </a:r>
          <a:r>
            <a:rPr lang="en-US" altLang="ko-KR" sz="900" kern="1200"/>
            <a:t>1</a:t>
          </a:r>
          <a:r>
            <a:rPr lang="ko-KR" altLang="en-US" sz="900" kern="1200"/>
            <a:t> 시작</a:t>
          </a:r>
          <a:br>
            <a:rPr lang="en-US" altLang="ko-KR" sz="900" kern="1200"/>
          </a:br>
          <a:r>
            <a:rPr lang="ko-KR" altLang="en-US" sz="900" kern="1200"/>
            <a:t>반동 </a:t>
          </a:r>
          <a:r>
            <a:rPr lang="ko-KR" altLang="en-US" sz="900" kern="1200" err="1"/>
            <a:t>매카니즘</a:t>
          </a:r>
          <a:r>
            <a:rPr lang="ko-KR" altLang="en-US" sz="900" kern="1200"/>
            <a:t> 시작</a:t>
          </a:r>
          <a:br>
            <a:rPr lang="en-US" altLang="ko-KR" sz="900" kern="1200"/>
          </a:br>
          <a:r>
            <a:rPr lang="ko-KR" altLang="en-US" sz="900" kern="1200"/>
            <a:t>플레이어 애니메이션 시작</a:t>
          </a:r>
        </a:p>
      </dsp:txBody>
      <dsp:txXfrm>
        <a:off x="3506984" y="0"/>
        <a:ext cx="833773" cy="1740535"/>
      </dsp:txXfrm>
    </dsp:sp>
    <dsp:sp modelId="{3411F8F2-2688-4EC1-8DDB-501660994F24}">
      <dsp:nvSpPr>
        <dsp:cNvPr id="0" name=""/>
        <dsp:cNvSpPr/>
      </dsp:nvSpPr>
      <dsp:spPr>
        <a:xfrm>
          <a:off x="3706304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251375-B851-4DD5-80A8-3125BE603B1D}">
      <dsp:nvSpPr>
        <dsp:cNvPr id="0" name=""/>
        <dsp:cNvSpPr/>
      </dsp:nvSpPr>
      <dsp:spPr>
        <a:xfrm>
          <a:off x="4382446" y="2610802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11/20</a:t>
          </a:r>
          <a:br>
            <a:rPr lang="en-US" altLang="ko-KR" sz="900" kern="1200"/>
          </a:br>
          <a:r>
            <a:rPr lang="ko-KR" altLang="en-US" sz="900" kern="1200"/>
            <a:t>플레이어 상태 완료</a:t>
          </a:r>
          <a:br>
            <a:rPr lang="en-US" altLang="ko-KR" sz="900" kern="1200"/>
          </a:br>
          <a:r>
            <a:rPr lang="ko-KR" altLang="en-US" sz="900" kern="1200"/>
            <a:t>플레이어 애니메이션 완료</a:t>
          </a:r>
          <a:br>
            <a:rPr lang="en-US" altLang="ko-KR" sz="900" kern="1200"/>
          </a:br>
          <a:r>
            <a:rPr lang="en-US" altLang="ko-KR" sz="900" kern="1200"/>
            <a:t>UI </a:t>
          </a:r>
          <a:r>
            <a:rPr lang="ko-KR" altLang="en-US" sz="900" kern="1200"/>
            <a:t>시작</a:t>
          </a:r>
        </a:p>
      </dsp:txBody>
      <dsp:txXfrm>
        <a:off x="4382446" y="2610802"/>
        <a:ext cx="833773" cy="1740535"/>
      </dsp:txXfrm>
    </dsp:sp>
    <dsp:sp modelId="{91C93679-C8A2-4044-B29E-3B3302CF2365}">
      <dsp:nvSpPr>
        <dsp:cNvPr id="0" name=""/>
        <dsp:cNvSpPr/>
      </dsp:nvSpPr>
      <dsp:spPr>
        <a:xfrm>
          <a:off x="4581766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720D-DD4A-4E15-BAD4-60F76D076483}">
      <dsp:nvSpPr>
        <dsp:cNvPr id="0" name=""/>
        <dsp:cNvSpPr/>
      </dsp:nvSpPr>
      <dsp:spPr>
        <a:xfrm>
          <a:off x="5257908" y="0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11/21</a:t>
          </a:r>
          <a:br>
            <a:rPr lang="en-US" altLang="ko-KR" sz="900" kern="1200"/>
          </a:br>
          <a:r>
            <a:rPr lang="ko-KR" altLang="en-US" sz="900" kern="1200"/>
            <a:t>반동</a:t>
          </a:r>
          <a:r>
            <a:rPr lang="en-US" altLang="ko-KR" sz="900" kern="1200"/>
            <a:t>, </a:t>
          </a:r>
          <a:r>
            <a:rPr lang="ko-KR" altLang="en-US" sz="900" kern="1200"/>
            <a:t>리소스 디테일 수정</a:t>
          </a:r>
        </a:p>
      </dsp:txBody>
      <dsp:txXfrm>
        <a:off x="5257908" y="0"/>
        <a:ext cx="833773" cy="1740535"/>
      </dsp:txXfrm>
    </dsp:sp>
    <dsp:sp modelId="{E8DFF0FF-EEBB-4FC5-A86B-E409B3F2E88D}">
      <dsp:nvSpPr>
        <dsp:cNvPr id="0" name=""/>
        <dsp:cNvSpPr/>
      </dsp:nvSpPr>
      <dsp:spPr>
        <a:xfrm>
          <a:off x="5457227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787805-AA55-49C0-9B70-40FE39550DDB}">
      <dsp:nvSpPr>
        <dsp:cNvPr id="0" name=""/>
        <dsp:cNvSpPr/>
      </dsp:nvSpPr>
      <dsp:spPr>
        <a:xfrm>
          <a:off x="6133369" y="2610802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11/23</a:t>
          </a:r>
          <a:br>
            <a:rPr lang="en-US" altLang="ko-KR" sz="900" kern="1200"/>
          </a:br>
          <a:r>
            <a:rPr lang="ko-KR" altLang="en-US" sz="900" kern="1200"/>
            <a:t>스테이지 </a:t>
          </a:r>
          <a:r>
            <a:rPr lang="en-US" altLang="ko-KR" sz="900" kern="1200"/>
            <a:t>1 </a:t>
          </a:r>
          <a:r>
            <a:rPr lang="ko-KR" altLang="en-US" sz="900" kern="1200"/>
            <a:t>종료</a:t>
          </a:r>
          <a:br>
            <a:rPr lang="en-US" altLang="ko-KR" sz="900" kern="1200"/>
          </a:br>
          <a:r>
            <a:rPr lang="ko-KR" altLang="en-US" sz="900" kern="1200" err="1"/>
            <a:t>홈화면</a:t>
          </a:r>
          <a:r>
            <a:rPr lang="ko-KR" altLang="en-US" sz="900" kern="1200"/>
            <a:t> 시작</a:t>
          </a:r>
          <a:br>
            <a:rPr lang="en-US" altLang="ko-KR" sz="900" kern="1200"/>
          </a:br>
          <a:r>
            <a:rPr lang="en-US" altLang="ko-KR" sz="900" kern="1200"/>
            <a:t>UI </a:t>
          </a:r>
          <a:r>
            <a:rPr lang="ko-KR" altLang="en-US" sz="900" kern="1200"/>
            <a:t>종료</a:t>
          </a:r>
        </a:p>
      </dsp:txBody>
      <dsp:txXfrm>
        <a:off x="6133369" y="2610802"/>
        <a:ext cx="833773" cy="1740535"/>
      </dsp:txXfrm>
    </dsp:sp>
    <dsp:sp modelId="{39C088A6-0A9F-45FA-A986-4E20C48DB1BF}">
      <dsp:nvSpPr>
        <dsp:cNvPr id="0" name=""/>
        <dsp:cNvSpPr/>
      </dsp:nvSpPr>
      <dsp:spPr>
        <a:xfrm>
          <a:off x="6332689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15EF9-546F-403B-8D9F-084D050A0BB2}">
      <dsp:nvSpPr>
        <dsp:cNvPr id="0" name=""/>
        <dsp:cNvSpPr/>
      </dsp:nvSpPr>
      <dsp:spPr>
        <a:xfrm>
          <a:off x="7008831" y="0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b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11/24</a:t>
          </a:r>
          <a:br>
            <a:rPr lang="en-US" altLang="ko-KR" sz="900" kern="1200"/>
          </a:br>
          <a:r>
            <a:rPr lang="ko-KR" altLang="en-US" sz="900" kern="1200" err="1"/>
            <a:t>홈화면</a:t>
          </a:r>
          <a:r>
            <a:rPr lang="ko-KR" altLang="en-US" sz="900" kern="1200"/>
            <a:t> 종료</a:t>
          </a:r>
        </a:p>
      </dsp:txBody>
      <dsp:txXfrm>
        <a:off x="7008831" y="0"/>
        <a:ext cx="833773" cy="1740535"/>
      </dsp:txXfrm>
    </dsp:sp>
    <dsp:sp modelId="{27CCE27B-8CF4-473B-A58E-6F3D5EA348CA}">
      <dsp:nvSpPr>
        <dsp:cNvPr id="0" name=""/>
        <dsp:cNvSpPr/>
      </dsp:nvSpPr>
      <dsp:spPr>
        <a:xfrm>
          <a:off x="7208151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F1D211-6501-4E3C-9220-9D7A3B8DD8ED}">
      <dsp:nvSpPr>
        <dsp:cNvPr id="0" name=""/>
        <dsp:cNvSpPr/>
      </dsp:nvSpPr>
      <dsp:spPr>
        <a:xfrm>
          <a:off x="7884293" y="2610802"/>
          <a:ext cx="833773" cy="17405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008" tIns="64008" rIns="64008" bIns="64008" numCol="1" spcCol="1270" anchor="t" anchorCtr="0">
          <a:noAutofit/>
        </a:bodyPr>
        <a:lstStyle/>
        <a:p>
          <a:pPr marL="0" lvl="0" indent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900" kern="1200"/>
            <a:t>11/25</a:t>
          </a:r>
          <a:br>
            <a:rPr lang="en-US" altLang="ko-KR" sz="900" kern="1200"/>
          </a:br>
          <a:r>
            <a:rPr lang="ko-KR" altLang="en-US" sz="900" kern="1200"/>
            <a:t>프로젝트 종료</a:t>
          </a:r>
        </a:p>
      </dsp:txBody>
      <dsp:txXfrm>
        <a:off x="7884293" y="2610802"/>
        <a:ext cx="833773" cy="1740535"/>
      </dsp:txXfrm>
    </dsp:sp>
    <dsp:sp modelId="{ACB550FF-5D23-4E0A-A00F-0A8F8C1FF052}">
      <dsp:nvSpPr>
        <dsp:cNvPr id="0" name=""/>
        <dsp:cNvSpPr/>
      </dsp:nvSpPr>
      <dsp:spPr>
        <a:xfrm>
          <a:off x="8083612" y="1958102"/>
          <a:ext cx="435133" cy="435133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417283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71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56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49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5418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08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7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32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8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76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139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10A0EC7-C1CC-42C8-AFB7-240F4BAB930A}" type="datetimeFigureOut">
              <a:rPr lang="ko-KR" altLang="en-US" smtClean="0"/>
              <a:t>2024-11-25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6AFA24E-139E-4472-A8D9-A6EB820DB9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7231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1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1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BCC2C8-6C64-AE99-ECA2-8F9FEDCE0E5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 anchorCtr="0"/>
          <a:lstStyle/>
          <a:p>
            <a:r>
              <a:rPr lang="ko-KR" altLang="en-US" err="1"/>
              <a:t>마테리얼</a:t>
            </a:r>
            <a:r>
              <a:rPr lang="ko-KR" altLang="en-US"/>
              <a:t> </a:t>
            </a:r>
            <a:r>
              <a:rPr lang="ko-KR" altLang="en-US" err="1"/>
              <a:t>스나이퍼</a:t>
            </a:r>
            <a:br>
              <a:rPr lang="en-US" altLang="ko-KR"/>
            </a:br>
            <a:r>
              <a:rPr lang="ko-KR" altLang="en-US"/>
              <a:t>모작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48F2AA-C6CF-7679-7E7B-7A9644B9F9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b" anchorCtr="0"/>
          <a:lstStyle/>
          <a:p>
            <a:pPr algn="r"/>
            <a:r>
              <a:rPr lang="en-US" altLang="ko-KR"/>
              <a:t>https://youtu.be/VAQEGjaopos</a:t>
            </a:r>
          </a:p>
          <a:p>
            <a:pPr algn="r"/>
            <a:r>
              <a:rPr lang="ko-KR" altLang="en-US"/>
              <a:t>황규영</a:t>
            </a:r>
            <a:r>
              <a:rPr lang="en-US" altLang="ko-KR"/>
              <a:t>(kyuy9214@gmail.com)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04326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A8DB17-7539-0EF3-E9C8-F2244548F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잘한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7A526C7-6A5C-8A0A-1DD1-0D71594327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차 목표 완료</a:t>
            </a:r>
            <a:endParaRPr lang="en-US" altLang="ko-KR" dirty="0"/>
          </a:p>
          <a:p>
            <a:r>
              <a:rPr lang="ko-KR" altLang="en-US" dirty="0"/>
              <a:t>조준경을 구현하기 위해 </a:t>
            </a:r>
            <a:r>
              <a:rPr lang="ko-KR" altLang="en-US" dirty="0" err="1"/>
              <a:t>렌더</a:t>
            </a:r>
            <a:r>
              <a:rPr lang="ko-KR" altLang="en-US" dirty="0"/>
              <a:t> </a:t>
            </a:r>
            <a:r>
              <a:rPr lang="ko-KR" altLang="en-US" dirty="0" err="1"/>
              <a:t>텍스쳐를</a:t>
            </a:r>
            <a:r>
              <a:rPr lang="ko-KR" altLang="en-US" dirty="0"/>
              <a:t> 다룸</a:t>
            </a:r>
            <a:endParaRPr lang="en-US" altLang="ko-KR" dirty="0"/>
          </a:p>
          <a:p>
            <a:r>
              <a:rPr lang="ko-KR" altLang="en-US" dirty="0"/>
              <a:t>중력</a:t>
            </a:r>
            <a:r>
              <a:rPr lang="en-US" altLang="ko-KR" dirty="0"/>
              <a:t>, </a:t>
            </a:r>
            <a:r>
              <a:rPr lang="ko-KR" altLang="en-US" dirty="0"/>
              <a:t>항력 물리 구현</a:t>
            </a:r>
            <a:endParaRPr lang="en-US" altLang="ko-KR" dirty="0"/>
          </a:p>
          <a:p>
            <a:r>
              <a:rPr lang="ko-KR" altLang="en-US" dirty="0"/>
              <a:t>함수 객체를 사용함</a:t>
            </a:r>
            <a:endParaRPr lang="en-US" altLang="ko-KR" dirty="0"/>
          </a:p>
          <a:p>
            <a:r>
              <a:rPr lang="ko-KR" altLang="en-US"/>
              <a:t>반동을 위해 함수 연구를 많이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17707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24B40-6016-2A19-E86A-A4DAECC32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C0AA00-DDB2-BAFF-4069-7DA86CF9E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아쉬운 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0768FB-0B75-87D1-0876-5BED93BC6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1828800"/>
            <a:ext cx="8595360" cy="4663440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 err="1"/>
              <a:t>조준점</a:t>
            </a:r>
            <a:r>
              <a:rPr lang="ko-KR" altLang="en-US" dirty="0"/>
              <a:t> 반동 계산 시 </a:t>
            </a:r>
            <a:r>
              <a:rPr lang="en-US" altLang="ko-KR" dirty="0"/>
              <a:t>Lerp </a:t>
            </a:r>
            <a:r>
              <a:rPr lang="ko-KR" altLang="en-US" dirty="0"/>
              <a:t>사용하여 생각한 대로의 반동이 나오지 않음</a:t>
            </a:r>
            <a:br>
              <a:rPr lang="en-US" altLang="ko-KR" dirty="0"/>
            </a:br>
            <a:r>
              <a:rPr lang="en-US" altLang="ko-KR" dirty="0"/>
              <a:t>x=lerp(</a:t>
            </a:r>
            <a:r>
              <a:rPr lang="en-US" altLang="ko-KR" dirty="0" err="1"/>
              <a:t>x,a,dt</a:t>
            </a:r>
            <a:r>
              <a:rPr lang="en-US" altLang="ko-KR" dirty="0"/>
              <a:t>)</a:t>
            </a:r>
            <a:r>
              <a:rPr lang="ko-KR" altLang="en-US" dirty="0"/>
              <a:t>로 연산하면 </a:t>
            </a:r>
            <a:r>
              <a:rPr lang="en-US" altLang="ko-KR" dirty="0"/>
              <a:t>x</a:t>
            </a:r>
            <a:r>
              <a:rPr lang="ko-KR" altLang="en-US" dirty="0"/>
              <a:t>의 값이 지수함수의 그래프를 그리기 때문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FixedUpdate</a:t>
            </a:r>
            <a:r>
              <a:rPr lang="en-US" altLang="ko-KR" dirty="0"/>
              <a:t> </a:t>
            </a:r>
            <a:r>
              <a:rPr lang="ko-KR" altLang="en-US" dirty="0"/>
              <a:t>미구현으로 프레임 타임의 차이 발생</a:t>
            </a:r>
            <a:br>
              <a:rPr lang="en-US" altLang="ko-KR" dirty="0"/>
            </a:br>
            <a:r>
              <a:rPr lang="en-US" altLang="ko-KR" dirty="0"/>
              <a:t>position += 1/dt; </a:t>
            </a:r>
            <a:r>
              <a:rPr lang="ko-KR" altLang="en-US" dirty="0"/>
              <a:t>식의 계산의 경우 </a:t>
            </a:r>
            <a:r>
              <a:rPr lang="en-US" altLang="ko-KR" dirty="0"/>
              <a:t>dt</a:t>
            </a:r>
            <a:r>
              <a:rPr lang="ko-KR" altLang="en-US" dirty="0"/>
              <a:t>의 작은 차이로도 계산이 달라지는 경우가 생겨</a:t>
            </a:r>
            <a:br>
              <a:rPr lang="en-US" altLang="ko-KR" dirty="0"/>
            </a:br>
            <a:r>
              <a:rPr lang="ko-KR" altLang="en-US" dirty="0"/>
              <a:t>프레임 타임에 의존하지 않도록 변경</a:t>
            </a:r>
            <a:endParaRPr lang="en-US" altLang="ko-KR" dirty="0"/>
          </a:p>
          <a:p>
            <a:r>
              <a:rPr lang="ko-KR" altLang="en-US" dirty="0"/>
              <a:t>캐릭터 애니메이션 및 총 </a:t>
            </a:r>
            <a:r>
              <a:rPr lang="ko-KR" altLang="en-US" dirty="0" err="1"/>
              <a:t>스프라이트</a:t>
            </a:r>
            <a:r>
              <a:rPr lang="ko-KR" altLang="en-US" dirty="0"/>
              <a:t> 그리기를 완성하지 못함</a:t>
            </a:r>
            <a:br>
              <a:rPr lang="en-US" altLang="ko-KR" dirty="0"/>
            </a:br>
            <a:r>
              <a:rPr lang="ko-KR" altLang="en-US" dirty="0"/>
              <a:t>좋아하는 총을 넣지 못했음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목표</a:t>
            </a:r>
            <a:r>
              <a:rPr lang="en-US" altLang="ko-KR" dirty="0"/>
              <a:t>, </a:t>
            </a:r>
            <a:r>
              <a:rPr lang="ko-KR" altLang="en-US" dirty="0"/>
              <a:t>추가 목표 </a:t>
            </a:r>
            <a:r>
              <a:rPr lang="ko-KR" altLang="en-US" dirty="0" err="1"/>
              <a:t>미달성</a:t>
            </a:r>
            <a:br>
              <a:rPr lang="en-US" altLang="ko-KR" dirty="0"/>
            </a:br>
            <a:r>
              <a:rPr lang="ko-KR" altLang="en-US" dirty="0"/>
              <a:t>생각 외로 반동 구현에서 시간을 많이 씀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E7E7E90-E451-029F-90CF-22FB42BD4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44" y="2378784"/>
            <a:ext cx="2657616" cy="163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659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D05F37-68BA-E885-41E0-5F5C1B48F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en-US" altLang="ko-KR" sz="11500"/>
              <a:t>Q&amp;A</a:t>
            </a:r>
            <a:endParaRPr lang="ko-KR" altLang="en-US" sz="11500"/>
          </a:p>
        </p:txBody>
      </p:sp>
    </p:spTree>
    <p:extLst>
      <p:ext uri="{BB962C8B-B14F-4D97-AF65-F5344CB8AC3E}">
        <p14:creationId xmlns:p14="http://schemas.microsoft.com/office/powerpoint/2010/main" val="1819617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84EBE-F781-6652-A243-9F12FC746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A2252D-E8D4-0C82-E469-6DF97D9FF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872" y="365760"/>
            <a:ext cx="8595360" cy="5814377"/>
          </a:xfrm>
        </p:spPr>
        <p:txBody>
          <a:bodyPr anchor="ctr" anchorCtr="0">
            <a:normAutofit/>
          </a:bodyPr>
          <a:lstStyle/>
          <a:p>
            <a:pPr marL="0" indent="0" algn="ctr">
              <a:buNone/>
            </a:pPr>
            <a:r>
              <a:rPr lang="ko-KR" altLang="en-US" sz="1150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1205023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A728A7-B8FE-D469-D3E2-40B490C0F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원작 게임 개요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A833FF-1537-EA2E-716A-CAAC24908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/>
          </a:p>
          <a:p>
            <a:r>
              <a:rPr lang="ko-KR" altLang="en-US"/>
              <a:t>게임 이름</a:t>
            </a:r>
            <a:r>
              <a:rPr lang="en-US" altLang="ko-KR"/>
              <a:t> : </a:t>
            </a:r>
            <a:r>
              <a:rPr lang="ko-KR" altLang="en-US" err="1"/>
              <a:t>마테리얼</a:t>
            </a:r>
            <a:r>
              <a:rPr lang="ko-KR" altLang="en-US"/>
              <a:t> </a:t>
            </a:r>
            <a:r>
              <a:rPr lang="ko-KR" altLang="en-US" err="1"/>
              <a:t>스나이퍼</a:t>
            </a:r>
            <a:endParaRPr lang="en-US" altLang="ko-KR"/>
          </a:p>
          <a:p>
            <a:r>
              <a:rPr lang="ko-KR" altLang="en-US"/>
              <a:t>장르 </a:t>
            </a:r>
            <a:r>
              <a:rPr lang="en-US" altLang="ko-KR"/>
              <a:t>: 1</a:t>
            </a:r>
            <a:r>
              <a:rPr lang="ko-KR" altLang="en-US"/>
              <a:t>인칭 슈팅</a:t>
            </a:r>
            <a:endParaRPr lang="en-US" altLang="ko-KR"/>
          </a:p>
          <a:p>
            <a:r>
              <a:rPr lang="ko-KR" altLang="en-US"/>
              <a:t>드럼통</a:t>
            </a:r>
            <a:r>
              <a:rPr lang="en-US" altLang="ko-KR"/>
              <a:t>, </a:t>
            </a:r>
            <a:r>
              <a:rPr lang="ko-KR" altLang="en-US"/>
              <a:t>유리병</a:t>
            </a:r>
            <a:r>
              <a:rPr lang="en-US" altLang="ko-KR"/>
              <a:t> </a:t>
            </a:r>
            <a:r>
              <a:rPr lang="ko-KR" altLang="en-US"/>
              <a:t>등의 물건을 맞추는 게임</a:t>
            </a:r>
            <a:endParaRPr lang="en-US" altLang="ko-KR"/>
          </a:p>
          <a:p>
            <a:r>
              <a:rPr lang="en-US" altLang="ko-KR"/>
              <a:t>1</a:t>
            </a:r>
            <a:r>
              <a:rPr lang="ko-KR" altLang="en-US"/>
              <a:t>스테이지</a:t>
            </a:r>
            <a:br>
              <a:rPr lang="en-US" altLang="ko-KR"/>
            </a:br>
            <a:r>
              <a:rPr lang="ko-KR" altLang="en-US"/>
              <a:t>정지 목표 </a:t>
            </a:r>
            <a:r>
              <a:rPr lang="en-US" altLang="ko-KR"/>
              <a:t>: </a:t>
            </a:r>
            <a:r>
              <a:rPr lang="ko-KR" altLang="en-US"/>
              <a:t>드럼통</a:t>
            </a:r>
            <a:r>
              <a:rPr lang="en-US" altLang="ko-KR"/>
              <a:t>, </a:t>
            </a:r>
            <a:r>
              <a:rPr lang="ko-KR" altLang="en-US"/>
              <a:t>유리병</a:t>
            </a:r>
            <a:r>
              <a:rPr lang="en-US" altLang="ko-KR"/>
              <a:t>, </a:t>
            </a:r>
            <a:r>
              <a:rPr lang="ko-KR" altLang="en-US"/>
              <a:t>과녁</a:t>
            </a:r>
            <a:endParaRPr lang="en-US" altLang="ko-KR"/>
          </a:p>
          <a:p>
            <a:r>
              <a:rPr lang="en-US" altLang="ko-KR"/>
              <a:t>2</a:t>
            </a:r>
            <a:r>
              <a:rPr lang="ko-KR" altLang="en-US"/>
              <a:t>스테이지</a:t>
            </a:r>
            <a:br>
              <a:rPr lang="en-US" altLang="ko-KR"/>
            </a:br>
            <a:r>
              <a:rPr lang="ko-KR" altLang="en-US"/>
              <a:t>움직이는 목표 </a:t>
            </a:r>
            <a:r>
              <a:rPr lang="en-US" altLang="ko-KR"/>
              <a:t>: </a:t>
            </a:r>
            <a:r>
              <a:rPr lang="ko-KR" altLang="en-US"/>
              <a:t>유리판</a:t>
            </a:r>
            <a:endParaRPr lang="en-US" altLang="ko-KR"/>
          </a:p>
          <a:p>
            <a:r>
              <a:rPr lang="en-US" altLang="ko-KR"/>
              <a:t>3</a:t>
            </a:r>
            <a:r>
              <a:rPr lang="ko-KR" altLang="en-US"/>
              <a:t>스테이지</a:t>
            </a:r>
            <a:br>
              <a:rPr lang="en-US" altLang="ko-KR"/>
            </a:br>
            <a:r>
              <a:rPr lang="ko-KR" altLang="en-US"/>
              <a:t>맞추면 안되는 위치가 있는 목표 </a:t>
            </a:r>
            <a:r>
              <a:rPr lang="en-US" altLang="ko-KR"/>
              <a:t>: </a:t>
            </a:r>
            <a:r>
              <a:rPr lang="ko-KR" altLang="en-US"/>
              <a:t>폭탄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42EEEE-365E-1E7B-C051-1C26FEC82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1642" y="754252"/>
            <a:ext cx="4571868" cy="332499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1994B4C-FFB5-9157-C7C5-011728A249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8909" y="4274947"/>
            <a:ext cx="2514601" cy="182880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FC2D6E6-34B6-378F-F033-04549E80EBE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13" t="9715" r="35021" b="38876"/>
          <a:stretch/>
        </p:blipFill>
        <p:spPr>
          <a:xfrm>
            <a:off x="6431642" y="4274946"/>
            <a:ext cx="1821977" cy="182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178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877359-8163-8AF5-D2F4-FFF52964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선정 이유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A616E9-51EB-C3BC-DAF3-001A42C91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탄 낙차가 구현된 게임의 구현방식이 궁금했음</a:t>
            </a:r>
            <a:endParaRPr lang="en-US" altLang="ko-KR"/>
          </a:p>
          <a:p>
            <a:r>
              <a:rPr lang="ko-KR" altLang="en-US"/>
              <a:t>어릴 때 플레이했던 </a:t>
            </a:r>
            <a:r>
              <a:rPr lang="ko-KR" altLang="en-US" err="1"/>
              <a:t>마테리얼</a:t>
            </a:r>
            <a:r>
              <a:rPr lang="ko-KR" altLang="en-US"/>
              <a:t> </a:t>
            </a:r>
            <a:r>
              <a:rPr lang="ko-KR" altLang="en-US" err="1"/>
              <a:t>스나이퍼가</a:t>
            </a:r>
            <a:r>
              <a:rPr lang="ko-KR" altLang="en-US"/>
              <a:t> 생각남</a:t>
            </a:r>
            <a:endParaRPr lang="en-US" altLang="ko-KR"/>
          </a:p>
          <a:p>
            <a:r>
              <a:rPr lang="ko-KR" altLang="en-US"/>
              <a:t>원작엔 바람의 영향은 있으나 중력의 영향이 없음</a:t>
            </a:r>
            <a:endParaRPr lang="en-US" altLang="ko-KR"/>
          </a:p>
          <a:p>
            <a:r>
              <a:rPr lang="ko-KR" altLang="en-US"/>
              <a:t>중력 적용하는 겸 내가 좋아하는 총을 넣자</a:t>
            </a:r>
            <a:endParaRPr lang="en-US" altLang="ko-KR"/>
          </a:p>
        </p:txBody>
      </p:sp>
      <p:pic>
        <p:nvPicPr>
          <p:cNvPr id="8" name="그림 7" descr="스케치, 그림, 일러스트레이션, 만화 영화이(가) 표시된 사진&#10;&#10;자동 생성된 설명">
            <a:extLst>
              <a:ext uri="{FF2B5EF4-FFF2-40B4-BE49-F238E27FC236}">
                <a16:creationId xmlns:a16="http://schemas.microsoft.com/office/drawing/2014/main" id="{B6BD5B04-5ED7-F0A7-465C-B4B1236A5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872" y="3660462"/>
            <a:ext cx="2955030" cy="2955030"/>
          </a:xfrm>
          <a:prstGeom prst="rect">
            <a:avLst/>
          </a:prstGeom>
        </p:spPr>
      </p:pic>
      <p:pic>
        <p:nvPicPr>
          <p:cNvPr id="6" name="그림 5" descr="콘서트, 마이크, 음악, 빛이(가) 표시된 사진&#10;&#10;자동 생성된 설명">
            <a:extLst>
              <a:ext uri="{FF2B5EF4-FFF2-40B4-BE49-F238E27FC236}">
                <a16:creationId xmlns:a16="http://schemas.microsoft.com/office/drawing/2014/main" id="{341B0587-BB9F-874B-1A0B-9F327EA3D5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476" y="3660462"/>
            <a:ext cx="5258115" cy="295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793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CA4D-13B0-78A4-484D-A7A06C012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범위</a:t>
            </a: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CFC9945-9E3C-A948-E132-63D34B3C1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7382666"/>
              </p:ext>
            </p:extLst>
          </p:nvPr>
        </p:nvGraphicFramePr>
        <p:xfrm>
          <a:off x="1262063" y="1828800"/>
          <a:ext cx="8594724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48681">
                  <a:extLst>
                    <a:ext uri="{9D8B030D-6E8A-4147-A177-3AD203B41FA5}">
                      <a16:colId xmlns:a16="http://schemas.microsoft.com/office/drawing/2014/main" val="130130744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357371823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2062727329"/>
                    </a:ext>
                  </a:extLst>
                </a:gridCol>
                <a:gridCol w="2148681">
                  <a:extLst>
                    <a:ext uri="{9D8B030D-6E8A-4147-A177-3AD203B41FA5}">
                      <a16:colId xmlns:a16="http://schemas.microsoft.com/office/drawing/2014/main" val="19068898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있지만 변경한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원작에 없던 요소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구현하지 못한 요소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2105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스테이지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발사 시 </a:t>
                      </a:r>
                      <a:r>
                        <a:rPr lang="ko-KR" altLang="en-US" err="1"/>
                        <a:t>조준점</a:t>
                      </a:r>
                      <a:r>
                        <a:rPr lang="ko-KR" altLang="en-US"/>
                        <a:t> 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총알 낙차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스테이지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0111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발사 목표물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발사 시 화면 반동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공기저항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스테이지 </a:t>
                      </a:r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985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/>
                        <a:t>캐릭터 스킬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캐릭터 애니메이션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목표물과의 거리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야간 스테이지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11438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바람에 의한 영향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err="1"/>
                        <a:t>홈화면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캐릭터 상황별</a:t>
                      </a:r>
                      <a:endParaRPr lang="en-US" altLang="ko-KR"/>
                    </a:p>
                    <a:p>
                      <a:pPr latinLnBrk="1"/>
                      <a:r>
                        <a:rPr lang="ko-KR" altLang="en-US"/>
                        <a:t>애니메이션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3932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난이도별 풍속 변경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총기 변경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6439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특정 위치 명중 시 도탄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93229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1699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BF1289-27EB-44B3-D298-D14979443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개발 과정</a:t>
            </a:r>
          </a:p>
        </p:txBody>
      </p:sp>
      <p:graphicFrame>
        <p:nvGraphicFramePr>
          <p:cNvPr id="8" name="내용 개체 틀 7">
            <a:extLst>
              <a:ext uri="{FF2B5EF4-FFF2-40B4-BE49-F238E27FC236}">
                <a16:creationId xmlns:a16="http://schemas.microsoft.com/office/drawing/2014/main" id="{7A9F5857-595F-96B3-7D99-60A4EFC49E9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173845"/>
              </p:ext>
            </p:extLst>
          </p:nvPr>
        </p:nvGraphicFramePr>
        <p:xfrm>
          <a:off x="1262063" y="1828800"/>
          <a:ext cx="969244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74075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49AA7B-DA4A-BA85-7019-5E387CB3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– </a:t>
            </a:r>
            <a:r>
              <a:rPr lang="ko-KR" altLang="en-US" err="1"/>
              <a:t>조준경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64790-B41E-4D0A-224E-5E6B9C389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err="1"/>
              <a:t>조준경</a:t>
            </a:r>
            <a:endParaRPr lang="en-US" altLang="ko-KR"/>
          </a:p>
          <a:p>
            <a:pPr lvl="1"/>
            <a:r>
              <a:rPr lang="ko-KR" altLang="en-US" err="1"/>
              <a:t>렌더</a:t>
            </a:r>
            <a:r>
              <a:rPr lang="ko-KR" altLang="en-US"/>
              <a:t> </a:t>
            </a:r>
            <a:r>
              <a:rPr lang="ko-KR" altLang="en-US" err="1"/>
              <a:t>텍스쳐</a:t>
            </a:r>
            <a:r>
              <a:rPr lang="ko-KR" altLang="en-US"/>
              <a:t> 하나를 만든다</a:t>
            </a:r>
            <a:endParaRPr lang="en-US" altLang="ko-KR"/>
          </a:p>
          <a:p>
            <a:pPr lvl="1"/>
            <a:r>
              <a:rPr lang="ko-KR" altLang="en-US"/>
              <a:t>내가 원하는 그릴 영역의 </a:t>
            </a:r>
            <a:r>
              <a:rPr lang="en-US" altLang="ko-KR"/>
              <a:t>View</a:t>
            </a:r>
            <a:r>
              <a:rPr lang="ko-KR" altLang="en-US"/>
              <a:t>를 설정한다</a:t>
            </a:r>
            <a:br>
              <a:rPr lang="en-US" altLang="ko-KR"/>
            </a:br>
            <a:r>
              <a:rPr lang="en-US" altLang="ko-KR"/>
              <a:t>(</a:t>
            </a:r>
            <a:r>
              <a:rPr lang="ko-KR" altLang="en-US"/>
              <a:t>확대율 설정을 위함</a:t>
            </a:r>
            <a:r>
              <a:rPr lang="en-US" altLang="ko-KR"/>
              <a:t>)</a:t>
            </a:r>
          </a:p>
          <a:p>
            <a:pPr lvl="1"/>
            <a:r>
              <a:rPr lang="ko-KR" altLang="en-US" err="1"/>
              <a:t>씬으로부터</a:t>
            </a:r>
            <a:r>
              <a:rPr lang="ko-KR" altLang="en-US"/>
              <a:t> </a:t>
            </a:r>
            <a:r>
              <a:rPr lang="en-US" altLang="ko-KR" err="1"/>
              <a:t>WorldView</a:t>
            </a:r>
            <a:r>
              <a:rPr lang="ko-KR" altLang="en-US"/>
              <a:t>에 해당하는 </a:t>
            </a:r>
            <a:r>
              <a:rPr lang="en-US" altLang="ko-KR" err="1"/>
              <a:t>GameObject</a:t>
            </a:r>
            <a:r>
              <a:rPr lang="en-US" altLang="ko-KR"/>
              <a:t> List</a:t>
            </a:r>
            <a:r>
              <a:rPr lang="ko-KR" altLang="en-US"/>
              <a:t>를 받아온다</a:t>
            </a:r>
            <a:endParaRPr lang="en-US" altLang="ko-KR"/>
          </a:p>
          <a:p>
            <a:pPr lvl="1"/>
            <a:r>
              <a:rPr lang="en-US" altLang="ko-KR" err="1"/>
              <a:t>RenderTexture</a:t>
            </a:r>
            <a:r>
              <a:rPr lang="ko-KR" altLang="en-US"/>
              <a:t>에 </a:t>
            </a:r>
            <a:r>
              <a:rPr lang="en-US" altLang="ko-KR"/>
              <a:t>Draw</a:t>
            </a:r>
            <a:r>
              <a:rPr lang="ko-KR" altLang="en-US"/>
              <a:t>한다</a:t>
            </a:r>
            <a:endParaRPr lang="en-US" altLang="ko-KR"/>
          </a:p>
          <a:p>
            <a:pPr lvl="1"/>
            <a:r>
              <a:rPr lang="en-US" altLang="ko-KR" err="1"/>
              <a:t>CircleShape</a:t>
            </a:r>
            <a:r>
              <a:rPr lang="ko-KR" altLang="en-US"/>
              <a:t>에 해당 </a:t>
            </a:r>
            <a:r>
              <a:rPr lang="en-US" altLang="ko-KR"/>
              <a:t>Texture</a:t>
            </a:r>
            <a:r>
              <a:rPr lang="ko-KR" altLang="en-US"/>
              <a:t>를 입힌다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836AC9-4D0A-CDE4-0D20-A676F257F006}"/>
              </a:ext>
            </a:extLst>
          </p:cNvPr>
          <p:cNvSpPr/>
          <p:nvPr/>
        </p:nvSpPr>
        <p:spPr>
          <a:xfrm>
            <a:off x="3817951" y="4507865"/>
            <a:ext cx="2222500" cy="18097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RenderTexture</a:t>
            </a:r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7C0290B0-B4B8-8DAB-86AF-5058FAFC97A2}"/>
              </a:ext>
            </a:extLst>
          </p:cNvPr>
          <p:cNvSpPr/>
          <p:nvPr/>
        </p:nvSpPr>
        <p:spPr>
          <a:xfrm>
            <a:off x="6947121" y="4482465"/>
            <a:ext cx="1860550" cy="186055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Circle</a:t>
            </a:r>
            <a:br>
              <a:rPr lang="en-US" altLang="ko-KR"/>
            </a:br>
            <a:r>
              <a:rPr lang="en-US" altLang="ko-KR"/>
              <a:t>Shape</a:t>
            </a:r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B8E8514-2CDC-CB71-DE59-11D1E7785FB4}"/>
              </a:ext>
            </a:extLst>
          </p:cNvPr>
          <p:cNvCxnSpPr>
            <a:stCxn id="4" idx="3"/>
            <a:endCxn id="5" idx="2"/>
          </p:cNvCxnSpPr>
          <p:nvPr/>
        </p:nvCxnSpPr>
        <p:spPr>
          <a:xfrm>
            <a:off x="6040451" y="5412740"/>
            <a:ext cx="90667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9778B2-E42B-003D-99F3-A3E92379D5B5}"/>
              </a:ext>
            </a:extLst>
          </p:cNvPr>
          <p:cNvSpPr/>
          <p:nvPr/>
        </p:nvSpPr>
        <p:spPr>
          <a:xfrm>
            <a:off x="1616765" y="4001522"/>
            <a:ext cx="1860550" cy="642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err="1"/>
              <a:t>WorldView</a:t>
            </a:r>
            <a:br>
              <a:rPr lang="en-US" altLang="ko-KR"/>
            </a:br>
            <a:r>
              <a:rPr lang="en-US" altLang="ko-KR" err="1"/>
              <a:t>GameObjects</a:t>
            </a:r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883C08BB-C704-4B4F-63EB-A06BF2A5388D}"/>
              </a:ext>
            </a:extLst>
          </p:cNvPr>
          <p:cNvCxnSpPr>
            <a:stCxn id="11" idx="3"/>
            <a:endCxn id="4" idx="0"/>
          </p:cNvCxnSpPr>
          <p:nvPr/>
        </p:nvCxnSpPr>
        <p:spPr>
          <a:xfrm>
            <a:off x="3477315" y="4322887"/>
            <a:ext cx="1451886" cy="18497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5409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454C2-55CF-D255-5F57-0580E5E1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</a:t>
            </a:r>
            <a:r>
              <a:rPr lang="en-US" altLang="ko-KR"/>
              <a:t> </a:t>
            </a:r>
            <a:r>
              <a:rPr lang="ko-KR" altLang="en-US"/>
              <a:t>내용 </a:t>
            </a:r>
            <a:r>
              <a:rPr lang="en-US" altLang="ko-KR"/>
              <a:t>– </a:t>
            </a:r>
            <a:r>
              <a:rPr lang="ko-KR" altLang="en-US"/>
              <a:t>총알 탄도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CF6EEA-794F-5283-71A3-4B423D1D2A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/>
                  <a:t>항력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𝑑𝑟𝑎𝑔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⃗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acc>
                          </m:e>
                        </m:d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</m:ac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ko-KR" altLang="en-US"/>
                  <a:t>  적용</a:t>
                </a:r>
                <a:br>
                  <a:rPr lang="en-US" altLang="ko-KR"/>
                </a:b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/>
                  <a:t> = </a:t>
                </a:r>
                <a:r>
                  <a:rPr lang="ko-KR" altLang="en-US"/>
                  <a:t>항력 계수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ko-KR" altLang="en-US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</a:t>
                </a:r>
                <a:r>
                  <a:rPr lang="ko-KR" altLang="en-US"/>
                  <a:t>공기 밀도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= </a:t>
                </a:r>
                <a:r>
                  <a:rPr lang="ko-KR" altLang="en-US"/>
                  <a:t>단면 넓이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</m:acc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</a:t>
                </a:r>
                <a:r>
                  <a:rPr lang="ko-KR" altLang="en-US"/>
                  <a:t>총알의 속도</a:t>
                </a:r>
                <a:r>
                  <a:rPr lang="en-US" altLang="ko-KR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acc>
                  </m:oMath>
                </a14:m>
                <a:r>
                  <a:rPr lang="ko-KR" altLang="en-US"/>
                  <a:t> </a:t>
                </a:r>
                <a:r>
                  <a:rPr lang="en-US" altLang="ko-KR"/>
                  <a:t>= </a:t>
                </a:r>
                <a:r>
                  <a:rPr lang="ko-KR" altLang="en-US"/>
                  <a:t>바람의 속도</a:t>
                </a:r>
                <a:endParaRPr lang="en-US" altLang="ko-KR"/>
              </a:p>
              <a:p>
                <a:r>
                  <a:rPr lang="ko-KR" altLang="en-US"/>
                  <a:t>중력은 </a:t>
                </a:r>
                <a:r>
                  <a:rPr lang="en-US" altLang="ko-KR"/>
                  <a:t>9.8</a:t>
                </a:r>
                <a:r>
                  <a:rPr lang="en-US" altLang="ko-KR" b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/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적용하였으나 낙차가 적어 </a:t>
                </a:r>
                <a:r>
                  <a:rPr lang="en-US" altLang="ko-KR"/>
                  <a:t>2</a:t>
                </a:r>
                <a:r>
                  <a:rPr lang="ko-KR" altLang="en-US"/>
                  <a:t>배로 적용</a:t>
                </a:r>
                <a:endParaRPr lang="en-US" altLang="ko-KR"/>
              </a:p>
              <a:p>
                <a:r>
                  <a:rPr lang="ko-KR" altLang="en-US"/>
                  <a:t>바람의 속도는 초기엔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</m:t>
                    </m:r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그대로</a:t>
                </a:r>
                <a:r>
                  <a:rPr lang="en-US" altLang="ko-KR"/>
                  <a:t> </a:t>
                </a:r>
                <a:r>
                  <a:rPr lang="ko-KR" altLang="en-US"/>
                  <a:t>적용하였으나 영향이 적어 </a:t>
                </a:r>
                <a:r>
                  <a:rPr lang="en-US" altLang="ko-KR"/>
                  <a:t>8</a:t>
                </a:r>
                <a:r>
                  <a:rPr lang="ko-KR" altLang="en-US"/>
                  <a:t>배로 적용</a:t>
                </a:r>
                <a:br>
                  <a:rPr lang="en-US" altLang="ko-KR"/>
                </a:b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D4CF6EEA-794F-5283-71A3-4B423D1D2A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5187F52C-4158-6B26-044B-F30A703970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24" y="3943040"/>
            <a:ext cx="4572856" cy="205640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10021FB-34C2-1ED6-1A02-A41516EC7A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9468" y="3948503"/>
            <a:ext cx="5550660" cy="205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04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4FF88-C81E-0CD5-9534-2FF1FEDBD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2F582F-5B1A-8A62-9AB7-E4E579F22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– </a:t>
            </a:r>
            <a:r>
              <a:rPr lang="ko-KR" altLang="en-US"/>
              <a:t>화면 반동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9B701E-334D-2A93-BEC1-880AC01409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r>
                  <a:rPr lang="ko-KR" altLang="en-US">
                    <a:latin typeface="Cambria Math" panose="02040503050406030204" pitchFamily="18" charset="0"/>
                  </a:rPr>
                  <a:t>첫 구현은 감쇠 진동</a:t>
                </a:r>
                <a:br>
                  <a:rPr lang="en-US" altLang="ko-KR">
                    <a:latin typeface="Cambria Math" panose="02040503050406030204" pitchFamily="18" charset="0"/>
                  </a:rPr>
                </a:br>
                <a:r>
                  <a:rPr lang="ko-KR" altLang="en-US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−3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br>
                  <a:rPr lang="en-US" altLang="ko-KR">
                    <a:latin typeface="Cambria Math" panose="02040503050406030204" pitchFamily="18" charset="0"/>
                  </a:rPr>
                </a:br>
                <a:r>
                  <a:rPr lang="ko-KR" altLang="en-US">
                    <a:latin typeface="Cambria Math" panose="02040503050406030204" pitchFamily="18" charset="0"/>
                  </a:rPr>
                  <a:t>시간에 따라 주기가 일정함</a:t>
                </a:r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endParaRPr lang="en-US" altLang="ko-KR">
                  <a:latin typeface="Cambria Math" panose="02040503050406030204" pitchFamily="18" charset="0"/>
                </a:endParaRPr>
              </a:p>
              <a:p>
                <a:r>
                  <a:rPr lang="ko-KR" altLang="en-US">
                    <a:latin typeface="Cambria Math" panose="02040503050406030204" pitchFamily="18" charset="0"/>
                  </a:rPr>
                  <a:t>주기를 시간에 따라 늘어나게 하기 위해 </a:t>
                </a:r>
                <a:br>
                  <a:rPr lang="en-US" altLang="ko-KR">
                    <a:latin typeface="Cambria Math" panose="02040503050406030204" pitchFamily="18" charset="0"/>
                  </a:rPr>
                </a:br>
                <a:r>
                  <a:rPr lang="en-US" altLang="ko-KR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0.75</m:t>
                                </m:r>
                              </m:sup>
                            </m:sSup>
                            <m:r>
                              <a:rPr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ko-KR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+1</m:t>
                                </m:r>
                              </m:e>
                            </m:d>
                          </m:e>
                        </m:d>
                      </m:sup>
                    </m:sSup>
                  </m:oMath>
                </a14:m>
                <a:br>
                  <a:rPr lang="en-US" altLang="ko-KR"/>
                </a:br>
                <a:r>
                  <a:rPr lang="ko-KR" altLang="en-US"/>
                  <a:t>로 변경</a:t>
                </a:r>
                <a:r>
                  <a:rPr lang="en-US" altLang="ko-KR"/>
                  <a:t>.</a:t>
                </a:r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19B701E-334D-2A93-BEC1-880AC01409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FFEB0A0E-EFB5-62D0-21E2-DA4CDCF5AB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855" y="4118768"/>
            <a:ext cx="3143250" cy="18002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864DE24-01ED-D396-7680-DF5FD845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855" y="1824832"/>
            <a:ext cx="314325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61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0B8D2-0127-341E-EE31-B4FE283F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구현 내용 </a:t>
            </a:r>
            <a:r>
              <a:rPr lang="en-US" altLang="ko-KR"/>
              <a:t>– </a:t>
            </a:r>
            <a:r>
              <a:rPr lang="ko-KR" altLang="en-US" err="1"/>
              <a:t>조준점</a:t>
            </a:r>
            <a:r>
              <a:rPr lang="ko-KR" altLang="en-US"/>
              <a:t> 반동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479BC-B250-F318-A7CD-DCCFDFF61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/>
                  <a:t>1</a:t>
                </a:r>
                <a:r>
                  <a:rPr lang="ko-KR" altLang="en-US"/>
                  <a:t>차 반동</a:t>
                </a:r>
                <a:br>
                  <a:rPr lang="en-US" altLang="ko-KR"/>
                </a:br>
                <a:r>
                  <a:rPr lang="en-US" altLang="ko-KR"/>
                  <a:t>R =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70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10−(</m:t>
                        </m:r>
                        <m:r>
                          <m:rPr>
                            <m:nor/>
                          </m:rPr>
                          <a:rPr lang="ko-KR" altLang="en-US" dirty="0"/>
                          <m:t>플레이어 제어력 스킬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br>
                  <a:rPr lang="en-US" altLang="ko-KR"/>
                </a:br>
                <a:r>
                  <a:rPr lang="en-US" altLang="ko-KR"/>
                  <a:t>115.2~126</a:t>
                </a:r>
                <a:r>
                  <a:rPr lang="ko-KR" altLang="en-US"/>
                  <a:t>도 랜덤 방향으로 방향 벡터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ko-KR" altLang="en-US"/>
                  <a:t> 설정 후 반동 시작</a:t>
                </a:r>
                <a:br>
                  <a:rPr lang="en-US" altLang="ko-KR"/>
                </a:br>
                <a:r>
                  <a:rPr lang="en-US" altLang="ko-KR"/>
                  <a:t>0.13</a:t>
                </a:r>
                <a:r>
                  <a:rPr lang="ko-KR" altLang="en-US"/>
                  <a:t>초 동안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f>
                                  <m:f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ko-KR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𝜋</m:t>
                                    </m:r>
                                  </m:num>
                                  <m:den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0.13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로 위치 설정</a:t>
                </a:r>
                <a:endParaRPr lang="en-US" altLang="ko-KR"/>
              </a:p>
              <a:p>
                <a:r>
                  <a:rPr lang="en-US" altLang="ko-KR"/>
                  <a:t>2</a:t>
                </a:r>
                <a:r>
                  <a:rPr lang="ko-KR" altLang="en-US"/>
                  <a:t>차 반동</a:t>
                </a:r>
                <a:br>
                  <a:rPr lang="en-US" altLang="ko-KR"/>
                </a:br>
                <a:r>
                  <a:rPr lang="en-US" altLang="ko-KR"/>
                  <a:t>35~45</a:t>
                </a:r>
                <a:r>
                  <a:rPr lang="ko-KR" altLang="en-US"/>
                  <a:t>도의 방향으로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설정 후 각 계산마다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= Lerp(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/>
                  <a:t>)</a:t>
                </a:r>
                <a:br>
                  <a:rPr lang="en-US" altLang="ko-KR"/>
                </a:br>
                <a:r>
                  <a:rPr lang="en-US" altLang="ko-KR"/>
                  <a:t>0.0975</a:t>
                </a:r>
                <a:r>
                  <a:rPr lang="ko-KR" altLang="en-US"/>
                  <a:t>초 동안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2+3.5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ko-KR"/>
                  <a:t> </a:t>
                </a:r>
                <a:r>
                  <a:rPr lang="ko-KR" altLang="en-US"/>
                  <a:t>로 위치 설정</a:t>
                </a:r>
                <a:endParaRPr lang="en-US" altLang="ko-KR"/>
              </a:p>
              <a:p>
                <a:r>
                  <a:rPr lang="ko-KR" altLang="en-US"/>
                  <a:t>반동 회복</a:t>
                </a:r>
                <a:br>
                  <a:rPr lang="en-US" altLang="ko-KR"/>
                </a:br>
                <a:r>
                  <a:rPr lang="en-US" altLang="ko-KR"/>
                  <a:t>2</a:t>
                </a:r>
                <a:r>
                  <a:rPr lang="ko-KR" altLang="en-US"/>
                  <a:t>차 반동 마지막 크기를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</m:oMath>
                </a14:m>
                <a:r>
                  <a:rPr lang="ko-KR" altLang="en-US"/>
                  <a:t>로</a:t>
                </a:r>
                <a:r>
                  <a:rPr lang="en-US" altLang="ko-KR"/>
                  <a:t> </a:t>
                </a:r>
                <a:r>
                  <a:rPr lang="ko-KR" altLang="en-US"/>
                  <a:t>설정</a:t>
                </a:r>
                <a:br>
                  <a:rPr lang="en-US" altLang="ko-KR"/>
                </a:br>
                <a:r>
                  <a:rPr lang="ko-KR" altLang="en-US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 = Lerp(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.5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altLang="ko-KR" dirty="0">
                        <a:latin typeface="Cambria Math" panose="02040503050406030204" pitchFamily="18" charset="0"/>
                      </a:rPr>
                      <m:t>d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/>
                  <a:t>)</a:t>
                </a:r>
                <a:br>
                  <a:rPr lang="en-US" altLang="ko-KR"/>
                </a:br>
                <a:r>
                  <a:rPr lang="en-US" altLang="ko-KR"/>
                  <a:t>0.667</a:t>
                </a:r>
                <a:r>
                  <a:rPr lang="ko-KR" altLang="en-US" err="1"/>
                  <a:t>초동안</a:t>
                </a:r>
                <a:r>
                  <a:rPr lang="ko-KR" altLang="en-US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acc>
                      </m:e>
                    </m:d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func>
                          <m:func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>
                                <a:latin typeface="Cambria Math" panose="02040503050406030204" pitchFamily="18" charset="0"/>
                              </a:rPr>
                              <m:t>cos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×1.5</m:t>
                                </m:r>
                                <m:r>
                                  <a:rPr lang="ko-KR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br>
                  <a:rPr lang="en-US" altLang="ko-KR">
                    <a:ea typeface="Cambria Math" panose="02040503050406030204" pitchFamily="18" charset="0"/>
                  </a:rPr>
                </a:br>
                <a:r>
                  <a:rPr lang="ko-KR" altLang="en-US"/>
                  <a:t>해당 시간이 끝나면 </a:t>
                </a:r>
                <a:r>
                  <a:rPr lang="en-US" altLang="ko-KR"/>
                  <a:t>0</a:t>
                </a:r>
                <a:r>
                  <a:rPr lang="ko-KR" altLang="en-US"/>
                  <a:t>으로 설정</a:t>
                </a:r>
                <a:endParaRPr lang="en-US" altLang="ko-KR"/>
              </a:p>
              <a:p>
                <a:endParaRPr lang="ko-KR" altLang="en-US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99479BC-B250-F318-A7CD-DCCFDFF61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2" t="-9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화살표: 오른쪽 6">
            <a:extLst>
              <a:ext uri="{FF2B5EF4-FFF2-40B4-BE49-F238E27FC236}">
                <a16:creationId xmlns:a16="http://schemas.microsoft.com/office/drawing/2014/main" id="{AE87C7E4-478D-5A34-464B-E6F36E0D5A24}"/>
              </a:ext>
            </a:extLst>
          </p:cNvPr>
          <p:cNvSpPr/>
          <p:nvPr/>
        </p:nvSpPr>
        <p:spPr>
          <a:xfrm rot="-6900000">
            <a:off x="8756884" y="2959309"/>
            <a:ext cx="822960" cy="118800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오른쪽 7">
            <a:extLst>
              <a:ext uri="{FF2B5EF4-FFF2-40B4-BE49-F238E27FC236}">
                <a16:creationId xmlns:a16="http://schemas.microsoft.com/office/drawing/2014/main" id="{092CAACA-747B-FB8E-5925-9DB3A39C08EC}"/>
              </a:ext>
            </a:extLst>
          </p:cNvPr>
          <p:cNvSpPr/>
          <p:nvPr/>
        </p:nvSpPr>
        <p:spPr>
          <a:xfrm rot="-7560000">
            <a:off x="8694793" y="3010513"/>
            <a:ext cx="822960" cy="118568"/>
          </a:xfrm>
          <a:prstGeom prst="rightArrow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657C0A1-FC27-8D86-EB93-51BE423B8386}"/>
              </a:ext>
            </a:extLst>
          </p:cNvPr>
          <p:cNvSpPr/>
          <p:nvPr/>
        </p:nvSpPr>
        <p:spPr>
          <a:xfrm rot="-2100000">
            <a:off x="9261485" y="3093466"/>
            <a:ext cx="822960" cy="118800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오른쪽 9">
            <a:extLst>
              <a:ext uri="{FF2B5EF4-FFF2-40B4-BE49-F238E27FC236}">
                <a16:creationId xmlns:a16="http://schemas.microsoft.com/office/drawing/2014/main" id="{60F1A398-CCC4-0D59-FC91-7FC7E91554F4}"/>
              </a:ext>
            </a:extLst>
          </p:cNvPr>
          <p:cNvSpPr/>
          <p:nvPr/>
        </p:nvSpPr>
        <p:spPr>
          <a:xfrm rot="-2700000">
            <a:off x="9210742" y="3045373"/>
            <a:ext cx="822960" cy="11856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차트 11">
            <a:extLst>
              <a:ext uri="{FF2B5EF4-FFF2-40B4-BE49-F238E27FC236}">
                <a16:creationId xmlns:a16="http://schemas.microsoft.com/office/drawing/2014/main" id="{094B5C3E-2129-5876-0246-BFD32763E0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7731091"/>
              </p:ext>
            </p:extLst>
          </p:nvPr>
        </p:nvGraphicFramePr>
        <p:xfrm>
          <a:off x="7170420" y="4366895"/>
          <a:ext cx="3893820" cy="19507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0A53004-D154-5F68-A1E2-5394A794F6A7}"/>
              </a:ext>
            </a:extLst>
          </p:cNvPr>
          <p:cNvSpPr txBox="1"/>
          <p:nvPr/>
        </p:nvSpPr>
        <p:spPr>
          <a:xfrm>
            <a:off x="8418079" y="2338270"/>
            <a:ext cx="10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1</a:t>
            </a:r>
            <a:r>
              <a:rPr lang="ko-KR" altLang="en-US" sz="1100"/>
              <a:t>차 반동 방향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2C22A8-A141-9035-3462-152571E96610}"/>
              </a:ext>
            </a:extLst>
          </p:cNvPr>
          <p:cNvSpPr txBox="1"/>
          <p:nvPr/>
        </p:nvSpPr>
        <p:spPr>
          <a:xfrm>
            <a:off x="9565249" y="2555023"/>
            <a:ext cx="104510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/>
              <a:t>2</a:t>
            </a:r>
            <a:r>
              <a:rPr lang="ko-KR" altLang="en-US" sz="1100"/>
              <a:t>차 반동 방향</a:t>
            </a:r>
          </a:p>
        </p:txBody>
      </p:sp>
    </p:spTree>
    <p:extLst>
      <p:ext uri="{BB962C8B-B14F-4D97-AF65-F5344CB8AC3E}">
        <p14:creationId xmlns:p14="http://schemas.microsoft.com/office/powerpoint/2010/main" val="97714067"/>
      </p:ext>
    </p:extLst>
  </p:cSld>
  <p:clrMapOvr>
    <a:masterClrMapping/>
  </p:clrMapOvr>
</p:sld>
</file>

<file path=ppt/theme/theme1.xml><?xml version="1.0" encoding="utf-8"?>
<a:theme xmlns:a="http://schemas.openxmlformats.org/drawingml/2006/main" name="보기">
  <a:themeElements>
    <a:clrScheme name="보기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보기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보기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TM03457515[[fn=보기]]</Template>
  <TotalTime>12</TotalTime>
  <Words>633</Words>
  <Application>Microsoft Office PowerPoint</Application>
  <PresentationFormat>와이드스크린</PresentationFormat>
  <Paragraphs>95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Wingdings 2</vt:lpstr>
      <vt:lpstr>Cambria Math</vt:lpstr>
      <vt:lpstr>Arial</vt:lpstr>
      <vt:lpstr>Century Schoolbook</vt:lpstr>
      <vt:lpstr>보기</vt:lpstr>
      <vt:lpstr>마테리얼 스나이퍼 모작</vt:lpstr>
      <vt:lpstr>원작 게임 개요</vt:lpstr>
      <vt:lpstr>선정 이유</vt:lpstr>
      <vt:lpstr>구현 범위</vt:lpstr>
      <vt:lpstr>개발 과정</vt:lpstr>
      <vt:lpstr>구현 내용 – 조준경</vt:lpstr>
      <vt:lpstr>구현 내용 – 총알 탄도</vt:lpstr>
      <vt:lpstr>구현 내용 – 화면 반동</vt:lpstr>
      <vt:lpstr>구현 내용 – 조준점 반동</vt:lpstr>
      <vt:lpstr>잘한 점</vt:lpstr>
      <vt:lpstr>아쉬운 점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규영 황</dc:creator>
  <cp:lastModifiedBy>규영 황</cp:lastModifiedBy>
  <cp:revision>1</cp:revision>
  <dcterms:created xsi:type="dcterms:W3CDTF">2024-11-24T11:59:13Z</dcterms:created>
  <dcterms:modified xsi:type="dcterms:W3CDTF">2024-11-25T00:49:17Z</dcterms:modified>
</cp:coreProperties>
</file>