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4" r:id="rId2"/>
    <p:sldId id="267" r:id="rId3"/>
    <p:sldId id="268" r:id="rId4"/>
    <p:sldId id="269" r:id="rId5"/>
    <p:sldId id="265" r:id="rId6"/>
    <p:sldId id="266" r:id="rId7"/>
  </p:sldIdLst>
  <p:sldSz cx="12192000" cy="6858000"/>
  <p:notesSz cx="6858000" cy="9144000"/>
  <p:embeddedFontLst>
    <p:embeddedFont>
      <p:font typeface="Century Schoolbook" panose="02040604050505020304" pitchFamily="18" charset="0"/>
      <p:regular r:id="rId8"/>
      <p:bold r:id="rId9"/>
      <p:italic r:id="rId10"/>
      <p:boldItalic r:id="rId11"/>
    </p:embeddedFont>
    <p:embeddedFont>
      <p:font typeface="Wingdings 2" panose="05020102010507070707" pitchFamily="18" charset="2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B7B0A-E636-4916-B8BD-69ACED0398DF}" v="749" dt="2024-11-24T17:14:51.397"/>
    <p1510:client id="{C5D7DAE8-D46A-441F-9188-DF75D3BA1E09}" v="4" dt="2024-11-25T00:49:16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규영 황" userId="9ded07097000da66" providerId="LiveId" clId="{722B7B0A-E636-4916-B8BD-69ACED0398DF}"/>
    <pc:docChg chg="undo custSel addSld modSld">
      <pc:chgData name="규영 황" userId="9ded07097000da66" providerId="LiveId" clId="{722B7B0A-E636-4916-B8BD-69ACED0398DF}" dt="2024-11-24T17:16:24.676" v="1523" actId="1076"/>
      <pc:docMkLst>
        <pc:docMk/>
      </pc:docMkLst>
      <pc:sldChg chg="addSp delSp modSp mod">
        <pc:chgData name="규영 황" userId="9ded07097000da66" providerId="LiveId" clId="{722B7B0A-E636-4916-B8BD-69ACED0398DF}" dt="2024-11-24T17:16:24.676" v="1523" actId="1076"/>
        <pc:sldMkLst>
          <pc:docMk/>
          <pc:sldMk cId="1528793594" sldId="258"/>
        </pc:sldMkLst>
        <pc:picChg chg="add del mod modCrop">
          <ac:chgData name="규영 황" userId="9ded07097000da66" providerId="LiveId" clId="{722B7B0A-E636-4916-B8BD-69ACED0398DF}" dt="2024-11-24T17:14:53.566" v="1520" actId="478"/>
          <ac:picMkLst>
            <pc:docMk/>
            <pc:sldMk cId="1528793594" sldId="258"/>
            <ac:picMk id="5" creationId="{3AC054BE-6C8A-65E9-FA97-4C4825D316DD}"/>
          </ac:picMkLst>
        </pc:picChg>
        <pc:picChg chg="del">
          <ac:chgData name="규영 황" userId="9ded07097000da66" providerId="LiveId" clId="{722B7B0A-E636-4916-B8BD-69ACED0398DF}" dt="2024-11-24T17:00:01.180" v="1500" actId="478"/>
          <ac:picMkLst>
            <pc:docMk/>
            <pc:sldMk cId="1528793594" sldId="258"/>
            <ac:picMk id="6" creationId="{1EB7F05C-0579-C478-97E3-E50931513EA5}"/>
          </ac:picMkLst>
        </pc:picChg>
        <pc:picChg chg="add mod">
          <ac:chgData name="규영 황" userId="9ded07097000da66" providerId="LiveId" clId="{722B7B0A-E636-4916-B8BD-69ACED0398DF}" dt="2024-11-24T17:16:24.676" v="1523" actId="1076"/>
          <ac:picMkLst>
            <pc:docMk/>
            <pc:sldMk cId="1528793594" sldId="258"/>
            <ac:picMk id="6" creationId="{341B0587-BB9F-874B-1A0B-9F327EA3D573}"/>
          </ac:picMkLst>
        </pc:picChg>
        <pc:picChg chg="mod">
          <ac:chgData name="규영 황" userId="9ded07097000da66" providerId="LiveId" clId="{722B7B0A-E636-4916-B8BD-69ACED0398DF}" dt="2024-11-24T17:16:24.676" v="1523" actId="1076"/>
          <ac:picMkLst>
            <pc:docMk/>
            <pc:sldMk cId="1528793594" sldId="258"/>
            <ac:picMk id="8" creationId="{B6BD5B04-5ED7-F0A7-465C-B4B1236A5EAB}"/>
          </ac:picMkLst>
        </pc:picChg>
      </pc:sldChg>
      <pc:sldChg chg="addSp delSp modSp mod">
        <pc:chgData name="규영 황" userId="9ded07097000da66" providerId="LiveId" clId="{722B7B0A-E636-4916-B8BD-69ACED0398DF}" dt="2024-11-24T16:51:25.349" v="1491" actId="20577"/>
        <pc:sldMkLst>
          <pc:docMk/>
          <pc:sldMk cId="511770704" sldId="261"/>
        </pc:sldMkLst>
        <pc:spChg chg="mod">
          <ac:chgData name="규영 황" userId="9ded07097000da66" providerId="LiveId" clId="{722B7B0A-E636-4916-B8BD-69ACED0398DF}" dt="2024-11-24T16:46:13.865" v="987"/>
          <ac:spMkLst>
            <pc:docMk/>
            <pc:sldMk cId="511770704" sldId="261"/>
            <ac:spMk id="2" creationId="{EDA8DB17-7539-0EF3-E9C8-F2244548F708}"/>
          </ac:spMkLst>
        </pc:spChg>
        <pc:spChg chg="mod">
          <ac:chgData name="규영 황" userId="9ded07097000da66" providerId="LiveId" clId="{722B7B0A-E636-4916-B8BD-69ACED0398DF}" dt="2024-11-24T16:51:25.349" v="1491" actId="20577"/>
          <ac:spMkLst>
            <pc:docMk/>
            <pc:sldMk cId="511770704" sldId="261"/>
            <ac:spMk id="3" creationId="{27A526C7-6A5C-8A0A-1DD1-0D71594327FC}"/>
          </ac:spMkLst>
        </pc:spChg>
        <pc:picChg chg="del mod">
          <ac:chgData name="규영 황" userId="9ded07097000da66" providerId="LiveId" clId="{722B7B0A-E636-4916-B8BD-69ACED0398DF}" dt="2024-11-24T16:46:09.780" v="979" actId="478"/>
          <ac:picMkLst>
            <pc:docMk/>
            <pc:sldMk cId="511770704" sldId="261"/>
            <ac:picMk id="9" creationId="{DFE9A400-E44C-3FCD-61BF-DFE156171BB1}"/>
          </ac:picMkLst>
        </pc:picChg>
        <pc:picChg chg="add del mod ord modCrop">
          <ac:chgData name="규영 황" userId="9ded07097000da66" providerId="LiveId" clId="{722B7B0A-E636-4916-B8BD-69ACED0398DF}" dt="2024-11-24T16:46:06.908" v="978" actId="478"/>
          <ac:picMkLst>
            <pc:docMk/>
            <pc:sldMk cId="511770704" sldId="261"/>
            <ac:picMk id="11" creationId="{3199E489-9FDC-2157-B17F-5F299F737B16}"/>
          </ac:picMkLst>
        </pc:picChg>
      </pc:sldChg>
      <pc:sldChg chg="addSp delSp modSp mod">
        <pc:chgData name="규영 황" userId="9ded07097000da66" providerId="LiveId" clId="{722B7B0A-E636-4916-B8BD-69ACED0398DF}" dt="2024-11-24T16:45:27.908" v="976" actId="20577"/>
        <pc:sldMkLst>
          <pc:docMk/>
          <pc:sldMk cId="97714067" sldId="266"/>
        </pc:sldMkLst>
        <pc:spChg chg="add mod">
          <ac:chgData name="규영 황" userId="9ded07097000da66" providerId="LiveId" clId="{722B7B0A-E636-4916-B8BD-69ACED0398DF}" dt="2024-11-24T16:45:24.321" v="973" actId="1076"/>
          <ac:spMkLst>
            <pc:docMk/>
            <pc:sldMk cId="97714067" sldId="266"/>
            <ac:spMk id="4" creationId="{30A53004-D154-5F68-A1E2-5394A794F6A7}"/>
          </ac:spMkLst>
        </pc:spChg>
        <pc:spChg chg="add mod">
          <ac:chgData name="규영 황" userId="9ded07097000da66" providerId="LiveId" clId="{722B7B0A-E636-4916-B8BD-69ACED0398DF}" dt="2024-11-24T16:45:27.908" v="976" actId="20577"/>
          <ac:spMkLst>
            <pc:docMk/>
            <pc:sldMk cId="97714067" sldId="266"/>
            <ac:spMk id="5" creationId="{B82C22A8-A141-9035-3462-152571E96610}"/>
          </ac:spMkLst>
        </pc:spChg>
        <pc:spChg chg="add del mod">
          <ac:chgData name="규영 황" userId="9ded07097000da66" providerId="LiveId" clId="{722B7B0A-E636-4916-B8BD-69ACED0398DF}" dt="2024-11-24T16:44:58.155" v="941" actId="13822"/>
          <ac:spMkLst>
            <pc:docMk/>
            <pc:sldMk cId="97714067" sldId="266"/>
            <ac:spMk id="7" creationId="{AE87C7E4-478D-5A34-464B-E6F36E0D5A24}"/>
          </ac:spMkLst>
        </pc:spChg>
        <pc:spChg chg="add del mod">
          <ac:chgData name="규영 황" userId="9ded07097000da66" providerId="LiveId" clId="{722B7B0A-E636-4916-B8BD-69ACED0398DF}" dt="2024-11-24T16:44:58.155" v="941" actId="13822"/>
          <ac:spMkLst>
            <pc:docMk/>
            <pc:sldMk cId="97714067" sldId="266"/>
            <ac:spMk id="8" creationId="{092CAACA-747B-FB8E-5925-9DB3A39C08EC}"/>
          </ac:spMkLst>
        </pc:spChg>
        <pc:spChg chg="add del mod">
          <ac:chgData name="규영 황" userId="9ded07097000da66" providerId="LiveId" clId="{722B7B0A-E636-4916-B8BD-69ACED0398DF}" dt="2024-11-24T16:45:05.243" v="942" actId="13822"/>
          <ac:spMkLst>
            <pc:docMk/>
            <pc:sldMk cId="97714067" sldId="266"/>
            <ac:spMk id="9" creationId="{2657C0A1-FC27-8D86-EB93-51BE423B8386}"/>
          </ac:spMkLst>
        </pc:spChg>
        <pc:spChg chg="add del mod">
          <ac:chgData name="규영 황" userId="9ded07097000da66" providerId="LiveId" clId="{722B7B0A-E636-4916-B8BD-69ACED0398DF}" dt="2024-11-24T16:45:05.243" v="942" actId="13822"/>
          <ac:spMkLst>
            <pc:docMk/>
            <pc:sldMk cId="97714067" sldId="266"/>
            <ac:spMk id="10" creationId="{60F1A398-CCC4-0D59-FC91-7FC7E91554F4}"/>
          </ac:spMkLst>
        </pc:spChg>
      </pc:sldChg>
      <pc:sldChg chg="modSp add mod">
        <pc:chgData name="규영 황" userId="9ded07097000da66" providerId="LiveId" clId="{722B7B0A-E636-4916-B8BD-69ACED0398DF}" dt="2024-11-24T16:54:41.401" v="1493" actId="1076"/>
        <pc:sldMkLst>
          <pc:docMk/>
          <pc:sldMk cId="3802659592" sldId="270"/>
        </pc:sldMkLst>
        <pc:picChg chg="mod">
          <ac:chgData name="규영 황" userId="9ded07097000da66" providerId="LiveId" clId="{722B7B0A-E636-4916-B8BD-69ACED0398DF}" dt="2024-11-24T16:54:41.401" v="1493" actId="1076"/>
          <ac:picMkLst>
            <pc:docMk/>
            <pc:sldMk cId="3802659592" sldId="270"/>
            <ac:picMk id="9" creationId="{BE7E7E90-E451-029F-90CF-22FB42BD4278}"/>
          </ac:picMkLst>
        </pc:picChg>
      </pc:sldChg>
    </pc:docChg>
  </pc:docChgLst>
  <pc:docChgLst>
    <pc:chgData name="규영 황" userId="9ded07097000da66" providerId="LiveId" clId="{C5D7DAE8-D46A-441F-9188-DF75D3BA1E09}"/>
    <pc:docChg chg="custSel modSld">
      <pc:chgData name="규영 황" userId="9ded07097000da66" providerId="LiveId" clId="{C5D7DAE8-D46A-441F-9188-DF75D3BA1E09}" dt="2024-11-25T00:49:16.063" v="33" actId="20577"/>
      <pc:docMkLst>
        <pc:docMk/>
      </pc:docMkLst>
      <pc:sldChg chg="modSp mod">
        <pc:chgData name="규영 황" userId="9ded07097000da66" providerId="LiveId" clId="{C5D7DAE8-D46A-441F-9188-DF75D3BA1E09}" dt="2024-11-25T00:35:01.193" v="26"/>
        <pc:sldMkLst>
          <pc:docMk/>
          <pc:sldMk cId="1528793594" sldId="258"/>
        </pc:sldMkLst>
        <pc:spChg chg="mod">
          <ac:chgData name="규영 황" userId="9ded07097000da66" providerId="LiveId" clId="{C5D7DAE8-D46A-441F-9188-DF75D3BA1E09}" dt="2024-11-25T00:35:01.193" v="26"/>
          <ac:spMkLst>
            <pc:docMk/>
            <pc:sldMk cId="1528793594" sldId="258"/>
            <ac:spMk id="2" creationId="{C9877359-8163-8AF5-D2F4-FFF52964B6FE}"/>
          </ac:spMkLst>
        </pc:spChg>
      </pc:sldChg>
      <pc:sldChg chg="modSp mod">
        <pc:chgData name="규영 황" userId="9ded07097000da66" providerId="LiveId" clId="{C5D7DAE8-D46A-441F-9188-DF75D3BA1E09}" dt="2024-11-25T00:49:16.063" v="33" actId="20577"/>
        <pc:sldMkLst>
          <pc:docMk/>
          <pc:sldMk cId="511770704" sldId="261"/>
        </pc:sldMkLst>
        <pc:spChg chg="mod">
          <ac:chgData name="규영 황" userId="9ded07097000da66" providerId="LiveId" clId="{C5D7DAE8-D46A-441F-9188-DF75D3BA1E09}" dt="2024-11-25T00:49:16.063" v="33" actId="20577"/>
          <ac:spMkLst>
            <pc:docMk/>
            <pc:sldMk cId="511770704" sldId="261"/>
            <ac:spMk id="3" creationId="{27A526C7-6A5C-8A0A-1DD1-0D71594327FC}"/>
          </ac:spMkLst>
        </pc:spChg>
      </pc:sldChg>
      <pc:sldChg chg="delSp mod">
        <pc:chgData name="규영 황" userId="9ded07097000da66" providerId="LiveId" clId="{C5D7DAE8-D46A-441F-9188-DF75D3BA1E09}" dt="2024-11-25T00:31:33.976" v="0" actId="478"/>
        <pc:sldMkLst>
          <pc:docMk/>
          <pc:sldMk cId="3802659592" sldId="270"/>
        </pc:sldMkLst>
        <pc:picChg chg="del">
          <ac:chgData name="규영 황" userId="9ded07097000da66" providerId="LiveId" clId="{C5D7DAE8-D46A-441F-9188-DF75D3BA1E09}" dt="2024-11-25T00:31:33.976" v="0" actId="478"/>
          <ac:picMkLst>
            <pc:docMk/>
            <pc:sldMk cId="3802659592" sldId="270"/>
            <ac:picMk id="11" creationId="{AA4DB17A-9C3B-5DB9-BCAD-532BC57E07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728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4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18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8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7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2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7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9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3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9AA7B-DA4A-BA85-7019-5E387CB3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98" y="626152"/>
            <a:ext cx="9692640" cy="1325562"/>
          </a:xfrm>
        </p:spPr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몬스터 상태패턴 </a:t>
            </a:r>
            <a:r>
              <a:rPr lang="en-US" altLang="ko-KR" dirty="0"/>
              <a:t>(</a:t>
            </a:r>
            <a:r>
              <a:rPr lang="ko-KR" altLang="en-US" dirty="0"/>
              <a:t>민지규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FB120F24-18BA-5D36-EF9A-D395B23F4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14" y="3913876"/>
            <a:ext cx="1835244" cy="1809843"/>
          </a:xfrm>
        </p:spPr>
      </p:pic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1DE97FA3-3924-46CA-E674-C80E7CB0D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18" y="3917051"/>
            <a:ext cx="3181514" cy="90174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16885FDA-7393-695B-3919-4C1F85E923D8}"/>
              </a:ext>
            </a:extLst>
          </p:cNvPr>
          <p:cNvSpPr txBox="1">
            <a:spLocks/>
          </p:cNvSpPr>
          <p:nvPr/>
        </p:nvSpPr>
        <p:spPr>
          <a:xfrm>
            <a:off x="708508" y="429950"/>
            <a:ext cx="10356014" cy="342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E1B8191-C311-98AC-24C1-ABDFFBE4BD65}"/>
              </a:ext>
            </a:extLst>
          </p:cNvPr>
          <p:cNvSpPr txBox="1">
            <a:spLocks/>
          </p:cNvSpPr>
          <p:nvPr/>
        </p:nvSpPr>
        <p:spPr>
          <a:xfrm>
            <a:off x="750898" y="170506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몬스터의 행동을 상태 패턴 기반으로 행동하게 하였다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8454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1DE55-8DC6-E382-16F7-AA75FA064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CF639-D999-0B14-39F8-BB8A9C6A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몬스터 충돌 처리 </a:t>
            </a:r>
            <a:r>
              <a:rPr lang="en-US" altLang="ko-KR" dirty="0"/>
              <a:t>(</a:t>
            </a:r>
            <a:r>
              <a:rPr lang="ko-KR" altLang="en-US" dirty="0"/>
              <a:t>민지규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500DF-9562-60C8-03AE-1F496658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969818"/>
          </a:xfrm>
        </p:spPr>
        <p:txBody>
          <a:bodyPr/>
          <a:lstStyle/>
          <a:p>
            <a:r>
              <a:rPr lang="ko-KR" altLang="en-US" dirty="0"/>
              <a:t>중력을 받는 오브젝트가 땅 위에 서 있게 하는 충돌 처리 코드의 일부이다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DFB9FE-0963-11B9-B8D5-251AE24C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44453"/>
            <a:ext cx="5092962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1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E3C23-EAC9-BD7F-A1B3-4EE15C44B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33A54-7653-B20C-CD22-55F07F28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보스 </a:t>
            </a:r>
            <a:r>
              <a:rPr lang="en-US" altLang="ko-KR" dirty="0"/>
              <a:t>(</a:t>
            </a:r>
            <a:r>
              <a:rPr lang="ko-KR" altLang="en-US" dirty="0"/>
              <a:t>민지규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296B2-BE32-A461-B5BC-63A0655BE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683491"/>
          </a:xfrm>
        </p:spPr>
        <p:txBody>
          <a:bodyPr/>
          <a:lstStyle/>
          <a:p>
            <a:r>
              <a:rPr lang="ko-KR" altLang="en-US" dirty="0"/>
              <a:t>보스도 상태 기반 패턴으로 구현 하였으며</a:t>
            </a:r>
            <a:r>
              <a:rPr lang="en-US" altLang="ko-KR" dirty="0"/>
              <a:t>, </a:t>
            </a:r>
            <a:r>
              <a:rPr lang="ko-KR" altLang="en-US" dirty="0"/>
              <a:t>이에 필요한 각각의 오브젝트들과 행동을 클래스와 함수로 만들어서 구현하였다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C8637FD4-4F29-E920-2413-B27363654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85" y="3191384"/>
            <a:ext cx="2121009" cy="2673487"/>
          </a:xfrm>
          <a:prstGeom prst="rect">
            <a:avLst/>
          </a:prstGeom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C5A2240-3F0B-BD60-DE18-8F0CAB31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42" y="2512291"/>
            <a:ext cx="3750668" cy="434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8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20E40-B60D-BC62-885F-E49F39FC7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E64B6-1F80-62FC-2FAE-6E50A412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무기 </a:t>
            </a:r>
            <a:r>
              <a:rPr lang="en-US" altLang="ko-KR" dirty="0"/>
              <a:t>(</a:t>
            </a:r>
            <a:r>
              <a:rPr lang="ko-KR" altLang="en-US" dirty="0"/>
              <a:t>민지규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88B08-2A77-C3C1-2FF2-1528F110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979055"/>
          </a:xfrm>
        </p:spPr>
        <p:txBody>
          <a:bodyPr/>
          <a:lstStyle/>
          <a:p>
            <a:r>
              <a:rPr lang="ko-KR" altLang="en-US" dirty="0"/>
              <a:t>무기도 필요한 클래스들을 만들어주었으며</a:t>
            </a:r>
            <a:r>
              <a:rPr lang="en-US" altLang="ko-KR" dirty="0"/>
              <a:t>, </a:t>
            </a:r>
            <a:r>
              <a:rPr lang="ko-KR" altLang="en-US" dirty="0"/>
              <a:t>원거리 무기 같은 경우엔 오브젝트 </a:t>
            </a:r>
            <a:r>
              <a:rPr lang="ko-KR" altLang="en-US" dirty="0" err="1"/>
              <a:t>풀링을</a:t>
            </a:r>
            <a:r>
              <a:rPr lang="ko-KR" altLang="en-US" dirty="0"/>
              <a:t> 사용하여 화살을 발사하였고</a:t>
            </a:r>
            <a:r>
              <a:rPr lang="en-US" altLang="ko-KR" dirty="0"/>
              <a:t>, </a:t>
            </a:r>
            <a:r>
              <a:rPr lang="ko-KR" altLang="en-US" dirty="0"/>
              <a:t>화살이 각각 벽과 몬스터에게 충돌 했을 시 행동을 다르게 하여 처리하였다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E349C37-CB7F-C913-CD72-3EB3F376B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90" y="3301657"/>
            <a:ext cx="2133710" cy="2101958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0EE488E-644C-C2D4-C893-4AAB9C1AF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51" y="3851822"/>
            <a:ext cx="2743341" cy="1149409"/>
          </a:xfrm>
          <a:prstGeom prst="rect">
            <a:avLst/>
          </a:prstGeom>
        </p:spPr>
      </p:pic>
      <p:pic>
        <p:nvPicPr>
          <p:cNvPr id="9" name="그림 8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640C2108-89EF-1910-6B9A-C5F47F446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96" y="2756796"/>
            <a:ext cx="4640431" cy="38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7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2E0B6-4397-2E2D-54E8-21DEB0259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ED972-A1D1-FDD7-420C-56D49A3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29426"/>
            <a:ext cx="9692640" cy="1325562"/>
          </a:xfrm>
        </p:spPr>
        <p:txBody>
          <a:bodyPr/>
          <a:lstStyle/>
          <a:p>
            <a:r>
              <a:rPr lang="ko-KR" altLang="en-US" dirty="0"/>
              <a:t>잘한 점 </a:t>
            </a:r>
            <a:r>
              <a:rPr lang="en-US" altLang="ko-KR" dirty="0"/>
              <a:t>- </a:t>
            </a:r>
            <a:r>
              <a:rPr lang="ko-KR" altLang="en-US" dirty="0"/>
              <a:t>민지규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D50EE-1265-25FC-0A9B-41C3CE97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목표로 했던 대부분의 구현은 완료했음</a:t>
            </a:r>
            <a:endParaRPr lang="en-US" altLang="ko-KR" dirty="0"/>
          </a:p>
          <a:p>
            <a:r>
              <a:rPr lang="ko-KR" altLang="en-US" dirty="0"/>
              <a:t>몬스터 행동 패턴을 상태 기반 패턴으로 구현해 보았음</a:t>
            </a:r>
            <a:endParaRPr lang="en-US" altLang="ko-KR" dirty="0"/>
          </a:p>
          <a:p>
            <a:r>
              <a:rPr lang="ko-KR" altLang="en-US" dirty="0"/>
              <a:t>몬스터 </a:t>
            </a:r>
            <a:r>
              <a:rPr lang="en-US" altLang="ko-KR" dirty="0"/>
              <a:t>AI </a:t>
            </a:r>
            <a:r>
              <a:rPr lang="ko-KR" altLang="en-US" dirty="0"/>
              <a:t>행동 별 충돌처리 처리를 구현해 보았음</a:t>
            </a:r>
          </a:p>
        </p:txBody>
      </p:sp>
    </p:spTree>
    <p:extLst>
      <p:ext uri="{BB962C8B-B14F-4D97-AF65-F5344CB8AC3E}">
        <p14:creationId xmlns:p14="http://schemas.microsoft.com/office/powerpoint/2010/main" val="82749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BC2BD-9AAB-85BD-77EC-1337D6ABE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1B0FC-0870-2D9B-21ED-FF9533E0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아쉬운 점 </a:t>
            </a:r>
            <a:r>
              <a:rPr lang="en-US" altLang="ko-KR" dirty="0"/>
              <a:t>- </a:t>
            </a:r>
            <a:r>
              <a:rPr lang="ko-KR" altLang="en-US" dirty="0"/>
              <a:t>민지규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E11C1-B93A-F0CF-4BB8-66F845DE3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몬스터  </a:t>
            </a:r>
            <a:r>
              <a:rPr lang="en-US" altLang="ko-KR" dirty="0"/>
              <a:t>AI </a:t>
            </a:r>
            <a:r>
              <a:rPr lang="ko-KR" altLang="en-US" dirty="0"/>
              <a:t>행동 별 충돌처리 처리를 구현 하느라 시간을 많이 소모했음</a:t>
            </a:r>
            <a:endParaRPr lang="en-US" altLang="ko-KR" dirty="0"/>
          </a:p>
          <a:p>
            <a:r>
              <a:rPr lang="ko-KR" altLang="en-US" dirty="0"/>
              <a:t>생각보다 몬스터와 무기에 디테일 적인 요소들이 많은데</a:t>
            </a:r>
            <a:r>
              <a:rPr lang="en-US" altLang="ko-KR" dirty="0"/>
              <a:t>, </a:t>
            </a:r>
            <a:r>
              <a:rPr lang="ko-KR" altLang="en-US" dirty="0"/>
              <a:t>이를 세세하게 구현하지 못한 점이 아쉬움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376203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71</TotalTime>
  <Words>151</Words>
  <Application>Microsoft Office PowerPoint</Application>
  <PresentationFormat>와이드스크린</PresentationFormat>
  <Paragraphs>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Century Schoolbook</vt:lpstr>
      <vt:lpstr>Wingdings 2</vt:lpstr>
      <vt:lpstr>보기</vt:lpstr>
      <vt:lpstr>구현 내용 – 몬스터 상태패턴 (민지규)</vt:lpstr>
      <vt:lpstr>구현 내용 – 몬스터 충돌 처리 (민지규)</vt:lpstr>
      <vt:lpstr>구현 내용 – 보스 (민지규)</vt:lpstr>
      <vt:lpstr>구현 내용 – 무기 (민지규)</vt:lpstr>
      <vt:lpstr>잘한 점 - 민지규</vt:lpstr>
      <vt:lpstr>아쉬운 점 - 민지규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규영 황</dc:creator>
  <cp:lastModifiedBy>지규 민</cp:lastModifiedBy>
  <cp:revision>38</cp:revision>
  <dcterms:created xsi:type="dcterms:W3CDTF">2024-11-24T11:59:13Z</dcterms:created>
  <dcterms:modified xsi:type="dcterms:W3CDTF">2024-12-08T05:29:54Z</dcterms:modified>
</cp:coreProperties>
</file>