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71" r:id="rId7"/>
    <p:sldId id="272" r:id="rId8"/>
    <p:sldId id="264" r:id="rId9"/>
    <p:sldId id="261" r:id="rId10"/>
    <p:sldId id="268" r:id="rId11"/>
    <p:sldId id="269" r:id="rId12"/>
  </p:sldIdLst>
  <p:sldSz cx="12192000" cy="6858000"/>
  <p:notesSz cx="6858000" cy="9144000"/>
  <p:embeddedFontLst>
    <p:embeddedFont>
      <p:font typeface="Century Schoolbook" panose="02040604050505020304" pitchFamily="18" charset="0"/>
      <p:regular r:id="rId13"/>
      <p:bold r:id="rId14"/>
      <p:italic r:id="rId15"/>
      <p:boldItalic r:id="rId16"/>
    </p:embeddedFont>
    <p:embeddedFont>
      <p:font typeface="Wingdings 2" panose="050201020105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B7B0A-E636-4916-B8BD-69ACED0398DF}" v="749" dt="2024-11-24T17:14:51.397"/>
    <p1510:client id="{C5D7DAE8-D46A-441F-9188-DF75D3BA1E09}" v="4" dt="2024-11-25T00:49:16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규영 황" userId="9ded07097000da66" providerId="LiveId" clId="{722B7B0A-E636-4916-B8BD-69ACED0398DF}"/>
    <pc:docChg chg="undo custSel addSld modSld">
      <pc:chgData name="규영 황" userId="9ded07097000da66" providerId="LiveId" clId="{722B7B0A-E636-4916-B8BD-69ACED0398DF}" dt="2024-11-24T17:16:24.676" v="1523" actId="1076"/>
      <pc:docMkLst>
        <pc:docMk/>
      </pc:docMkLst>
      <pc:sldChg chg="addSp delSp modSp mod">
        <pc:chgData name="규영 황" userId="9ded07097000da66" providerId="LiveId" clId="{722B7B0A-E636-4916-B8BD-69ACED0398DF}" dt="2024-11-24T17:16:24.676" v="1523" actId="1076"/>
        <pc:sldMkLst>
          <pc:docMk/>
          <pc:sldMk cId="1528793594" sldId="258"/>
        </pc:sldMkLst>
        <pc:picChg chg="add del mod modCrop">
          <ac:chgData name="규영 황" userId="9ded07097000da66" providerId="LiveId" clId="{722B7B0A-E636-4916-B8BD-69ACED0398DF}" dt="2024-11-24T17:14:53.566" v="1520" actId="478"/>
          <ac:picMkLst>
            <pc:docMk/>
            <pc:sldMk cId="1528793594" sldId="258"/>
            <ac:picMk id="5" creationId="{3AC054BE-6C8A-65E9-FA97-4C4825D316DD}"/>
          </ac:picMkLst>
        </pc:picChg>
        <pc:picChg chg="del">
          <ac:chgData name="규영 황" userId="9ded07097000da66" providerId="LiveId" clId="{722B7B0A-E636-4916-B8BD-69ACED0398DF}" dt="2024-11-24T17:00:01.180" v="1500" actId="478"/>
          <ac:picMkLst>
            <pc:docMk/>
            <pc:sldMk cId="1528793594" sldId="258"/>
            <ac:picMk id="6" creationId="{1EB7F05C-0579-C478-97E3-E50931513EA5}"/>
          </ac:picMkLst>
        </pc:picChg>
        <pc:picChg chg="add mod">
          <ac:chgData name="규영 황" userId="9ded07097000da66" providerId="LiveId" clId="{722B7B0A-E636-4916-B8BD-69ACED0398DF}" dt="2024-11-24T17:16:24.676" v="1523" actId="1076"/>
          <ac:picMkLst>
            <pc:docMk/>
            <pc:sldMk cId="1528793594" sldId="258"/>
            <ac:picMk id="6" creationId="{341B0587-BB9F-874B-1A0B-9F327EA3D573}"/>
          </ac:picMkLst>
        </pc:picChg>
        <pc:picChg chg="mod">
          <ac:chgData name="규영 황" userId="9ded07097000da66" providerId="LiveId" clId="{722B7B0A-E636-4916-B8BD-69ACED0398DF}" dt="2024-11-24T17:16:24.676" v="1523" actId="1076"/>
          <ac:picMkLst>
            <pc:docMk/>
            <pc:sldMk cId="1528793594" sldId="258"/>
            <ac:picMk id="8" creationId="{B6BD5B04-5ED7-F0A7-465C-B4B1236A5EAB}"/>
          </ac:picMkLst>
        </pc:picChg>
      </pc:sldChg>
      <pc:sldChg chg="addSp delSp modSp mod">
        <pc:chgData name="규영 황" userId="9ded07097000da66" providerId="LiveId" clId="{722B7B0A-E636-4916-B8BD-69ACED0398DF}" dt="2024-11-24T16:51:25.349" v="1491" actId="20577"/>
        <pc:sldMkLst>
          <pc:docMk/>
          <pc:sldMk cId="511770704" sldId="261"/>
        </pc:sldMkLst>
        <pc:spChg chg="mod">
          <ac:chgData name="규영 황" userId="9ded07097000da66" providerId="LiveId" clId="{722B7B0A-E636-4916-B8BD-69ACED0398DF}" dt="2024-11-24T16:46:13.865" v="987"/>
          <ac:spMkLst>
            <pc:docMk/>
            <pc:sldMk cId="511770704" sldId="261"/>
            <ac:spMk id="2" creationId="{EDA8DB17-7539-0EF3-E9C8-F2244548F708}"/>
          </ac:spMkLst>
        </pc:spChg>
        <pc:spChg chg="mod">
          <ac:chgData name="규영 황" userId="9ded07097000da66" providerId="LiveId" clId="{722B7B0A-E636-4916-B8BD-69ACED0398DF}" dt="2024-11-24T16:51:25.349" v="1491" actId="20577"/>
          <ac:spMkLst>
            <pc:docMk/>
            <pc:sldMk cId="511770704" sldId="261"/>
            <ac:spMk id="3" creationId="{27A526C7-6A5C-8A0A-1DD1-0D71594327FC}"/>
          </ac:spMkLst>
        </pc:spChg>
        <pc:picChg chg="del mod">
          <ac:chgData name="규영 황" userId="9ded07097000da66" providerId="LiveId" clId="{722B7B0A-E636-4916-B8BD-69ACED0398DF}" dt="2024-11-24T16:46:09.780" v="979" actId="478"/>
          <ac:picMkLst>
            <pc:docMk/>
            <pc:sldMk cId="511770704" sldId="261"/>
            <ac:picMk id="9" creationId="{DFE9A400-E44C-3FCD-61BF-DFE156171BB1}"/>
          </ac:picMkLst>
        </pc:picChg>
        <pc:picChg chg="add del mod ord modCrop">
          <ac:chgData name="규영 황" userId="9ded07097000da66" providerId="LiveId" clId="{722B7B0A-E636-4916-B8BD-69ACED0398DF}" dt="2024-11-24T16:46:06.908" v="978" actId="478"/>
          <ac:picMkLst>
            <pc:docMk/>
            <pc:sldMk cId="511770704" sldId="261"/>
            <ac:picMk id="11" creationId="{3199E489-9FDC-2157-B17F-5F299F737B16}"/>
          </ac:picMkLst>
        </pc:picChg>
      </pc:sldChg>
      <pc:sldChg chg="addSp delSp modSp mod">
        <pc:chgData name="규영 황" userId="9ded07097000da66" providerId="LiveId" clId="{722B7B0A-E636-4916-B8BD-69ACED0398DF}" dt="2024-11-24T16:45:27.908" v="976" actId="20577"/>
        <pc:sldMkLst>
          <pc:docMk/>
          <pc:sldMk cId="97714067" sldId="266"/>
        </pc:sldMkLst>
        <pc:spChg chg="add mod">
          <ac:chgData name="규영 황" userId="9ded07097000da66" providerId="LiveId" clId="{722B7B0A-E636-4916-B8BD-69ACED0398DF}" dt="2024-11-24T16:45:24.321" v="973" actId="1076"/>
          <ac:spMkLst>
            <pc:docMk/>
            <pc:sldMk cId="97714067" sldId="266"/>
            <ac:spMk id="4" creationId="{30A53004-D154-5F68-A1E2-5394A794F6A7}"/>
          </ac:spMkLst>
        </pc:spChg>
        <pc:spChg chg="add mod">
          <ac:chgData name="규영 황" userId="9ded07097000da66" providerId="LiveId" clId="{722B7B0A-E636-4916-B8BD-69ACED0398DF}" dt="2024-11-24T16:45:27.908" v="976" actId="20577"/>
          <ac:spMkLst>
            <pc:docMk/>
            <pc:sldMk cId="97714067" sldId="266"/>
            <ac:spMk id="5" creationId="{B82C22A8-A141-9035-3462-152571E96610}"/>
          </ac:spMkLst>
        </pc:spChg>
        <pc:spChg chg="add del mod">
          <ac:chgData name="규영 황" userId="9ded07097000da66" providerId="LiveId" clId="{722B7B0A-E636-4916-B8BD-69ACED0398DF}" dt="2024-11-24T16:44:58.155" v="941" actId="13822"/>
          <ac:spMkLst>
            <pc:docMk/>
            <pc:sldMk cId="97714067" sldId="266"/>
            <ac:spMk id="7" creationId="{AE87C7E4-478D-5A34-464B-E6F36E0D5A24}"/>
          </ac:spMkLst>
        </pc:spChg>
        <pc:spChg chg="add del mod">
          <ac:chgData name="규영 황" userId="9ded07097000da66" providerId="LiveId" clId="{722B7B0A-E636-4916-B8BD-69ACED0398DF}" dt="2024-11-24T16:44:58.155" v="941" actId="13822"/>
          <ac:spMkLst>
            <pc:docMk/>
            <pc:sldMk cId="97714067" sldId="266"/>
            <ac:spMk id="8" creationId="{092CAACA-747B-FB8E-5925-9DB3A39C08EC}"/>
          </ac:spMkLst>
        </pc:spChg>
        <pc:spChg chg="add del mod">
          <ac:chgData name="규영 황" userId="9ded07097000da66" providerId="LiveId" clId="{722B7B0A-E636-4916-B8BD-69ACED0398DF}" dt="2024-11-24T16:45:05.243" v="942" actId="13822"/>
          <ac:spMkLst>
            <pc:docMk/>
            <pc:sldMk cId="97714067" sldId="266"/>
            <ac:spMk id="9" creationId="{2657C0A1-FC27-8D86-EB93-51BE423B8386}"/>
          </ac:spMkLst>
        </pc:spChg>
        <pc:spChg chg="add del mod">
          <ac:chgData name="규영 황" userId="9ded07097000da66" providerId="LiveId" clId="{722B7B0A-E636-4916-B8BD-69ACED0398DF}" dt="2024-11-24T16:45:05.243" v="942" actId="13822"/>
          <ac:spMkLst>
            <pc:docMk/>
            <pc:sldMk cId="97714067" sldId="266"/>
            <ac:spMk id="10" creationId="{60F1A398-CCC4-0D59-FC91-7FC7E91554F4}"/>
          </ac:spMkLst>
        </pc:spChg>
      </pc:sldChg>
      <pc:sldChg chg="modSp add mod">
        <pc:chgData name="규영 황" userId="9ded07097000da66" providerId="LiveId" clId="{722B7B0A-E636-4916-B8BD-69ACED0398DF}" dt="2024-11-24T16:54:41.401" v="1493" actId="1076"/>
        <pc:sldMkLst>
          <pc:docMk/>
          <pc:sldMk cId="3802659592" sldId="270"/>
        </pc:sldMkLst>
        <pc:picChg chg="mod">
          <ac:chgData name="규영 황" userId="9ded07097000da66" providerId="LiveId" clId="{722B7B0A-E636-4916-B8BD-69ACED0398DF}" dt="2024-11-24T16:54:41.401" v="1493" actId="1076"/>
          <ac:picMkLst>
            <pc:docMk/>
            <pc:sldMk cId="3802659592" sldId="270"/>
            <ac:picMk id="9" creationId="{BE7E7E90-E451-029F-90CF-22FB42BD4278}"/>
          </ac:picMkLst>
        </pc:picChg>
      </pc:sldChg>
    </pc:docChg>
  </pc:docChgLst>
  <pc:docChgLst>
    <pc:chgData name="규영 황" userId="9ded07097000da66" providerId="LiveId" clId="{C5D7DAE8-D46A-441F-9188-DF75D3BA1E09}"/>
    <pc:docChg chg="custSel modSld">
      <pc:chgData name="규영 황" userId="9ded07097000da66" providerId="LiveId" clId="{C5D7DAE8-D46A-441F-9188-DF75D3BA1E09}" dt="2024-11-25T00:49:16.063" v="33" actId="20577"/>
      <pc:docMkLst>
        <pc:docMk/>
      </pc:docMkLst>
      <pc:sldChg chg="modSp mod">
        <pc:chgData name="규영 황" userId="9ded07097000da66" providerId="LiveId" clId="{C5D7DAE8-D46A-441F-9188-DF75D3BA1E09}" dt="2024-11-25T00:35:01.193" v="26"/>
        <pc:sldMkLst>
          <pc:docMk/>
          <pc:sldMk cId="1528793594" sldId="258"/>
        </pc:sldMkLst>
        <pc:spChg chg="mod">
          <ac:chgData name="규영 황" userId="9ded07097000da66" providerId="LiveId" clId="{C5D7DAE8-D46A-441F-9188-DF75D3BA1E09}" dt="2024-11-25T00:35:01.193" v="26"/>
          <ac:spMkLst>
            <pc:docMk/>
            <pc:sldMk cId="1528793594" sldId="258"/>
            <ac:spMk id="2" creationId="{C9877359-8163-8AF5-D2F4-FFF52964B6FE}"/>
          </ac:spMkLst>
        </pc:spChg>
      </pc:sldChg>
      <pc:sldChg chg="modSp mod">
        <pc:chgData name="규영 황" userId="9ded07097000da66" providerId="LiveId" clId="{C5D7DAE8-D46A-441F-9188-DF75D3BA1E09}" dt="2024-11-25T00:49:16.063" v="33" actId="20577"/>
        <pc:sldMkLst>
          <pc:docMk/>
          <pc:sldMk cId="511770704" sldId="261"/>
        </pc:sldMkLst>
        <pc:spChg chg="mod">
          <ac:chgData name="규영 황" userId="9ded07097000da66" providerId="LiveId" clId="{C5D7DAE8-D46A-441F-9188-DF75D3BA1E09}" dt="2024-11-25T00:49:16.063" v="33" actId="20577"/>
          <ac:spMkLst>
            <pc:docMk/>
            <pc:sldMk cId="511770704" sldId="261"/>
            <ac:spMk id="3" creationId="{27A526C7-6A5C-8A0A-1DD1-0D71594327FC}"/>
          </ac:spMkLst>
        </pc:spChg>
      </pc:sldChg>
      <pc:sldChg chg="delSp mod">
        <pc:chgData name="규영 황" userId="9ded07097000da66" providerId="LiveId" clId="{C5D7DAE8-D46A-441F-9188-DF75D3BA1E09}" dt="2024-11-25T00:31:33.976" v="0" actId="478"/>
        <pc:sldMkLst>
          <pc:docMk/>
          <pc:sldMk cId="3802659592" sldId="270"/>
        </pc:sldMkLst>
        <pc:picChg chg="del">
          <ac:chgData name="규영 황" userId="9ded07097000da66" providerId="LiveId" clId="{C5D7DAE8-D46A-441F-9188-DF75D3BA1E09}" dt="2024-11-25T00:31:33.976" v="0" actId="478"/>
          <ac:picMkLst>
            <pc:docMk/>
            <pc:sldMk cId="3802659592" sldId="270"/>
            <ac:picMk id="11" creationId="{AA4DB17A-9C3B-5DB9-BCAD-532BC57E07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728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4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18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8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7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2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7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9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0A0EC7-C1CC-42C8-AFB7-240F4BAB930A}" type="datetimeFigureOut">
              <a:rPr lang="ko-KR" altLang="en-US" smtClean="0"/>
              <a:t>2024-12-08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3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CC2C8-6C64-AE99-ECA2-8F9FEDCE0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ko-KR" altLang="en-US" dirty="0" err="1"/>
              <a:t>던그리드</a:t>
            </a:r>
            <a:br>
              <a:rPr lang="en-US" altLang="ko-KR" dirty="0"/>
            </a:br>
            <a:r>
              <a:rPr lang="ko-KR" altLang="en-US" dirty="0"/>
              <a:t>모작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F2AA-C6CF-7679-7E7B-7A9644B9F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pPr algn="r"/>
            <a:r>
              <a:rPr lang="ko-KR" altLang="en-US" dirty="0" err="1"/>
              <a:t>민지규</a:t>
            </a:r>
            <a:r>
              <a:rPr lang="en-US" altLang="ko-KR" dirty="0"/>
              <a:t>, </a:t>
            </a:r>
            <a:r>
              <a:rPr lang="ko-KR" altLang="en-US" dirty="0" err="1"/>
              <a:t>박지광</a:t>
            </a:r>
            <a:r>
              <a:rPr lang="en-US" altLang="ko-KR" dirty="0"/>
              <a:t>, </a:t>
            </a:r>
            <a:r>
              <a:rPr lang="ko-KR" altLang="en-US" dirty="0"/>
              <a:t>황규영</a:t>
            </a:r>
          </a:p>
        </p:txBody>
      </p:sp>
    </p:spTree>
    <p:extLst>
      <p:ext uri="{BB962C8B-B14F-4D97-AF65-F5344CB8AC3E}">
        <p14:creationId xmlns:p14="http://schemas.microsoft.com/office/powerpoint/2010/main" val="50043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05F37-68BA-E885-41E0-5F5C1B48F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altLang="ko-KR" sz="11500"/>
              <a:t>Q&amp;A</a:t>
            </a:r>
            <a:endParaRPr lang="ko-KR" altLang="en-US" sz="11500"/>
          </a:p>
        </p:txBody>
      </p:sp>
    </p:spTree>
    <p:extLst>
      <p:ext uri="{BB962C8B-B14F-4D97-AF65-F5344CB8AC3E}">
        <p14:creationId xmlns:p14="http://schemas.microsoft.com/office/powerpoint/2010/main" val="1819617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84EBE-F781-6652-A243-9F12FC746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2252D-E8D4-0C82-E469-6DF97D9F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ko-KR" altLang="en-US" sz="115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502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0B0A015-C081-4F74-2A55-F0DED394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20" y="4340994"/>
            <a:ext cx="4166670" cy="23437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A728A7-B8FE-D469-D3E2-40B490C0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원작 게임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833FF-1537-EA2E-716A-CAAC2490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530" y="1568918"/>
            <a:ext cx="8595360" cy="4351337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게임 이름</a:t>
            </a:r>
            <a:r>
              <a:rPr lang="en-US" altLang="ko-KR" dirty="0"/>
              <a:t> : </a:t>
            </a:r>
            <a:r>
              <a:rPr lang="ko-KR" altLang="en-US" dirty="0" err="1"/>
              <a:t>던그리드</a:t>
            </a:r>
            <a:endParaRPr lang="en-US" altLang="ko-KR" dirty="0"/>
          </a:p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 err="1"/>
              <a:t>로그라이트</a:t>
            </a:r>
            <a:r>
              <a:rPr lang="ko-KR" altLang="en-US" dirty="0"/>
              <a:t> </a:t>
            </a:r>
            <a:r>
              <a:rPr lang="ko-KR" altLang="en-US" dirty="0" err="1"/>
              <a:t>플랫포머</a:t>
            </a:r>
            <a:endParaRPr lang="en-US" altLang="ko-KR" dirty="0"/>
          </a:p>
          <a:p>
            <a:r>
              <a:rPr lang="ko-KR" altLang="en-US" dirty="0"/>
              <a:t>입장할 때 마다 랜덤으로 생성되는 던전을 탐색하는 게임</a:t>
            </a:r>
            <a:endParaRPr lang="en-US" altLang="ko-KR" dirty="0"/>
          </a:p>
          <a:p>
            <a:r>
              <a:rPr lang="ko-KR" altLang="en-US" dirty="0"/>
              <a:t>홀수 층 </a:t>
            </a:r>
            <a:r>
              <a:rPr lang="en-US" altLang="ko-KR" dirty="0"/>
              <a:t>: </a:t>
            </a:r>
            <a:r>
              <a:rPr lang="ko-KR" altLang="en-US" dirty="0"/>
              <a:t>일반 몬스터 </a:t>
            </a:r>
            <a:r>
              <a:rPr lang="ko-KR" altLang="en-US" dirty="0" err="1"/>
              <a:t>스폰</a:t>
            </a:r>
            <a:r>
              <a:rPr lang="ko-KR" altLang="en-US" dirty="0"/>
              <a:t> 및 다음 층으로 가는 출구를 </a:t>
            </a:r>
            <a:r>
              <a:rPr lang="ko-KR" altLang="en-US" dirty="0" err="1"/>
              <a:t>찾아야함</a:t>
            </a:r>
            <a:endParaRPr lang="en-US" altLang="ko-KR" dirty="0"/>
          </a:p>
          <a:p>
            <a:r>
              <a:rPr lang="ko-KR" altLang="en-US" dirty="0"/>
              <a:t>짝수 층 </a:t>
            </a:r>
            <a:r>
              <a:rPr lang="en-US" altLang="ko-KR" dirty="0"/>
              <a:t>: </a:t>
            </a:r>
            <a:r>
              <a:rPr lang="ko-KR" altLang="en-US" dirty="0"/>
              <a:t>보스 몬스터와의 전투</a:t>
            </a:r>
          </a:p>
        </p:txBody>
      </p:sp>
    </p:spTree>
    <p:extLst>
      <p:ext uri="{BB962C8B-B14F-4D97-AF65-F5344CB8AC3E}">
        <p14:creationId xmlns:p14="http://schemas.microsoft.com/office/powerpoint/2010/main" val="289617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7359-8163-8AF5-D2F4-FFF52964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선정 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616E9-51EB-C3BC-DAF3-001A42C9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게임 중에서 구현 가능한 목표 분담 및 구현 가능성이 높다고 판단함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879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CA4D-13B0-78A4-484D-A7A06C01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CFC9945-9E3C-A948-E132-63D34B3C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520995"/>
              </p:ext>
            </p:extLst>
          </p:nvPr>
        </p:nvGraphicFramePr>
        <p:xfrm>
          <a:off x="1262063" y="1828800"/>
          <a:ext cx="859472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130130744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57371823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06272732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906889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있던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있지만 변경한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없던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구현하지 못한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0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몬스터와의 전투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ko-KR" altLang="en-US" dirty="0" err="1"/>
                        <a:t>스테이터스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맵에디터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스킬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1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몬스터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해골개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박쥐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밴쉬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인간형 해골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피격 </a:t>
                      </a:r>
                      <a:r>
                        <a:rPr lang="ko-KR" altLang="en-US" dirty="0" err="1"/>
                        <a:t>대미지</a:t>
                      </a:r>
                      <a:r>
                        <a:rPr lang="ko-KR" altLang="en-US" dirty="0"/>
                        <a:t>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8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보스 몬스터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베리알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 디테일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4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기본 조작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인벤토리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3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 기본 로직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3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69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F1289-27EB-44B3-D298-D1497944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– </a:t>
            </a:r>
            <a:r>
              <a:rPr lang="ko-KR" altLang="en-US" dirty="0" err="1"/>
              <a:t>민지규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1BDF5E-4083-304F-299D-946724BA4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862703"/>
            <a:ext cx="8086714" cy="45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7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FC5CE-64A2-CF6F-986B-1642393D5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FC7F5-0758-51BD-178E-1A71F6CA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– </a:t>
            </a:r>
            <a:r>
              <a:rPr lang="ko-KR" altLang="en-US" dirty="0" err="1"/>
              <a:t>박지광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D32009-A85F-AA71-D211-80DF0C1EF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350" y="1963738"/>
            <a:ext cx="8592551" cy="4081462"/>
          </a:xfrm>
        </p:spPr>
      </p:pic>
    </p:spTree>
    <p:extLst>
      <p:ext uri="{BB962C8B-B14F-4D97-AF65-F5344CB8AC3E}">
        <p14:creationId xmlns:p14="http://schemas.microsoft.com/office/powerpoint/2010/main" val="24699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0A0F8-5A31-E0D3-72D1-A7CE3EFE9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4EEEB-DFAB-02C3-2888-D0178DBA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– </a:t>
            </a:r>
            <a:r>
              <a:rPr lang="ko-KR" altLang="en-US" dirty="0"/>
              <a:t>황규영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7F5CF7-CAA4-0CF4-49FA-D9058E9FA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848" y="1828800"/>
            <a:ext cx="7057154" cy="4351338"/>
          </a:xfrm>
        </p:spPr>
      </p:pic>
    </p:spTree>
    <p:extLst>
      <p:ext uri="{BB962C8B-B14F-4D97-AF65-F5344CB8AC3E}">
        <p14:creationId xmlns:p14="http://schemas.microsoft.com/office/powerpoint/2010/main" val="1445047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9AA7B-DA4A-BA85-7019-5E387CB3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64790-B41E-4D0A-224E-5E6B9C38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아아</a:t>
            </a:r>
          </a:p>
          <a:p>
            <a:pPr lvl="1"/>
            <a:r>
              <a:rPr lang="ko-KR" altLang="en-US" dirty="0"/>
              <a:t>아아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454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8DB17-7539-0EF3-E9C8-F224454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잘한 점 </a:t>
            </a:r>
            <a:r>
              <a:rPr lang="en-US" altLang="ko-KR" dirty="0"/>
              <a:t>– </a:t>
            </a:r>
            <a:r>
              <a:rPr lang="ko-KR" altLang="en-US" dirty="0"/>
              <a:t>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526C7-6A5C-8A0A-1DD1-0D715943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502875"/>
          </a:xfrm>
        </p:spPr>
        <p:txBody>
          <a:bodyPr>
            <a:normAutofit/>
          </a:bodyPr>
          <a:lstStyle/>
          <a:p>
            <a:r>
              <a:rPr lang="ko-KR" altLang="en-US" dirty="0"/>
              <a:t>깃으로 협업을 하면서 큰 문제가 발생하지 않음</a:t>
            </a:r>
            <a:endParaRPr lang="en-US" altLang="ko-KR" dirty="0"/>
          </a:p>
          <a:p>
            <a:r>
              <a:rPr lang="ko-KR" altLang="en-US" dirty="0"/>
              <a:t>모두 같이 협동심 있게 작업함</a:t>
            </a:r>
            <a:endParaRPr lang="en-US" altLang="ko-KR" dirty="0"/>
          </a:p>
          <a:p>
            <a:r>
              <a:rPr lang="ko-KR" altLang="en-US" dirty="0"/>
              <a:t>작업 분담 및 분담 파트에 대한 존중을 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26A3D37-7F4F-2E29-BFCD-C23D16A6CDE0}"/>
              </a:ext>
            </a:extLst>
          </p:cNvPr>
          <p:cNvSpPr txBox="1">
            <a:spLocks/>
          </p:cNvSpPr>
          <p:nvPr/>
        </p:nvSpPr>
        <p:spPr>
          <a:xfrm>
            <a:off x="1261872" y="2926381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아쉬운 점 </a:t>
            </a:r>
            <a:r>
              <a:rPr lang="en-US" altLang="ko-KR" dirty="0"/>
              <a:t>– </a:t>
            </a:r>
            <a:r>
              <a:rPr lang="ko-KR" altLang="en-US" dirty="0"/>
              <a:t>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D82384-87D2-8B68-0CB0-29FBAA93383F}"/>
              </a:ext>
            </a:extLst>
          </p:cNvPr>
          <p:cNvSpPr txBox="1">
            <a:spLocks/>
          </p:cNvSpPr>
          <p:nvPr/>
        </p:nvSpPr>
        <p:spPr>
          <a:xfrm>
            <a:off x="1261872" y="4429256"/>
            <a:ext cx="8595360" cy="220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 시간이 촉박하여 원작 기능 구현에 미흡한 점이 있음</a:t>
            </a:r>
            <a:endParaRPr lang="en-US" altLang="ko-KR" dirty="0"/>
          </a:p>
          <a:p>
            <a:r>
              <a:rPr lang="ko-KR" altLang="en-US" dirty="0"/>
              <a:t>목표한 기능 중 미구현으로 남은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1770704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35</TotalTime>
  <Words>178</Words>
  <Application>Microsoft Office PowerPoint</Application>
  <PresentationFormat>와이드스크린</PresentationFormat>
  <Paragraphs>47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Century Schoolbook</vt:lpstr>
      <vt:lpstr>Wingdings 2</vt:lpstr>
      <vt:lpstr>보기</vt:lpstr>
      <vt:lpstr>던그리드 모작</vt:lpstr>
      <vt:lpstr>원작 게임 개요</vt:lpstr>
      <vt:lpstr>선정 이유</vt:lpstr>
      <vt:lpstr>구현 범위</vt:lpstr>
      <vt:lpstr>개발 과정 – 민지규</vt:lpstr>
      <vt:lpstr>개발 과정 – 박지광</vt:lpstr>
      <vt:lpstr>개발 과정 – 황규영</vt:lpstr>
      <vt:lpstr>구현 내용</vt:lpstr>
      <vt:lpstr>잘한 점 – 팀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규영 황</dc:creator>
  <cp:lastModifiedBy>규영 황</cp:lastModifiedBy>
  <cp:revision>4</cp:revision>
  <dcterms:created xsi:type="dcterms:W3CDTF">2024-11-24T11:59:13Z</dcterms:created>
  <dcterms:modified xsi:type="dcterms:W3CDTF">2024-12-08T04:48:56Z</dcterms:modified>
</cp:coreProperties>
</file>