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62" r:id="rId5"/>
    <p:sldId id="263" r:id="rId6"/>
    <p:sldId id="271" r:id="rId7"/>
    <p:sldId id="272" r:id="rId8"/>
    <p:sldId id="264" r:id="rId9"/>
    <p:sldId id="273" r:id="rId10"/>
    <p:sldId id="274" r:id="rId11"/>
    <p:sldId id="275" r:id="rId12"/>
    <p:sldId id="276" r:id="rId13"/>
    <p:sldId id="261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756" y="9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slide" Target="slides/slide1.xml"  /><Relationship Id="rId20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1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32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C2C8-6C64-AE99-ECA2-8F9FEDCE0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dirty="0" err="1"/>
              <a:t>던그리드</a:t>
            </a:r>
            <a:br>
              <a:rPr lang="en-US" altLang="ko-KR" dirty="0"/>
            </a:b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F2AA-C6CF-7679-7E7B-7A9644B9F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ko-KR" altLang="en-US" dirty="0" err="1"/>
              <a:t>민지규</a:t>
            </a:r>
            <a:r>
              <a:rPr lang="en-US" altLang="ko-KR" dirty="0"/>
              <a:t>, </a:t>
            </a:r>
            <a:r>
              <a:rPr lang="ko-KR" altLang="en-US" dirty="0" err="1"/>
              <a:t>박지광</a:t>
            </a:r>
            <a:r>
              <a:rPr lang="en-US" altLang="ko-KR" dirty="0"/>
              <a:t>, </a:t>
            </a:r>
            <a:r>
              <a:rPr lang="ko-KR" altLang="en-US" dirty="0"/>
              <a:t>황규영</a:t>
            </a:r>
          </a:p>
        </p:txBody>
      </p:sp>
    </p:spTree>
    <p:extLst>
      <p:ext uri="{BB962C8B-B14F-4D97-AF65-F5344CB8AC3E}">
        <p14:creationId xmlns:p14="http://schemas.microsoft.com/office/powerpoint/2010/main" val="50043264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782468" y="258525"/>
            <a:ext cx="9692640" cy="707383"/>
          </a:xfrm>
        </p:spPr>
        <p:txBody>
          <a:bodyPr/>
          <a:lstStyle/>
          <a:p>
            <a:pPr>
              <a:defRPr/>
            </a:pPr>
            <a:r>
              <a:rPr lang="ko-KR" altLang="en-US" sz="3500"/>
              <a:t>기본구현 에서 가장 잘했다고 생각하는 코드 부분</a:t>
            </a:r>
            <a:endParaRPr lang="ko-KR" altLang="en-US" sz="35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055" y="1803568"/>
            <a:ext cx="4646584" cy="111536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상태 기반으로 처리를 하다보니 다음에 말할 충돌체크 부분과도 연동이 쉽게 되어서 처리할때 불편함이 없었음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8013" y="1660131"/>
            <a:ext cx="4156666" cy="489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71707" y="302680"/>
            <a:ext cx="9692640" cy="1325562"/>
          </a:xfrm>
        </p:spPr>
        <p:txBody>
          <a:bodyPr/>
          <a:lstStyle/>
          <a:p>
            <a:pPr>
              <a:defRPr/>
            </a:pPr>
            <a:r>
              <a:rPr lang="ko-KR" altLang="en-US" sz="4000"/>
              <a:t>플레이어 몬스터 충돌처리 및 맵 충돌처리</a:t>
            </a:r>
            <a:endParaRPr lang="ko-KR" altLang="en-US" sz="4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321" y="1872955"/>
            <a:ext cx="4463654" cy="435133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히트 박스들을 범위에 맞게 설정처리함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빨간 히트박스는 절대적인 벽이며 </a:t>
            </a:r>
            <a:r>
              <a:rPr lang="en-US" altLang="ko-KR"/>
              <a:t>,</a:t>
            </a:r>
            <a:endParaRPr lang="en-US" altLang="ko-KR"/>
          </a:p>
          <a:p>
            <a:pPr marL="0" indent="0">
              <a:buNone/>
              <a:defRPr/>
            </a:pPr>
            <a:r>
              <a:rPr lang="ko-KR" altLang="en-US"/>
              <a:t>   노란색히트박스는 플레이어가 아래점프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를할수있는 히트박스이며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파란색의 경우 다음 방으로 이동하는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포탈임 </a:t>
            </a:r>
            <a:endParaRPr lang="ko-KR" altLang="en-US"/>
          </a:p>
          <a:p>
            <a:pPr marL="0" indent="0">
              <a:buNone/>
              <a:defRPr/>
            </a:pPr>
            <a:r>
              <a:rPr lang="ko-KR" altLang="en-US"/>
              <a:t>   각상황에 맞는 충돌이 처리됌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885" y="1817084"/>
            <a:ext cx="5739258" cy="3223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 화면 </a:t>
            </a:r>
            <a:r>
              <a:rPr lang="en-US" altLang="ko-KR"/>
              <a:t>Ui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1264" y="1698194"/>
            <a:ext cx="8706472" cy="490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502875"/>
          </a:xfrm>
        </p:spPr>
        <p:txBody>
          <a:bodyPr>
            <a:normAutofit/>
          </a:bodyPr>
          <a:lstStyle/>
          <a:p>
            <a:r>
              <a:rPr lang="ko-KR" altLang="en-US" dirty="0"/>
              <a:t>깃으로 협업을 하면서 큰 문제가 발생하지 않음</a:t>
            </a:r>
            <a:endParaRPr lang="en-US" altLang="ko-KR" dirty="0"/>
          </a:p>
          <a:p>
            <a:r>
              <a:rPr lang="ko-KR" altLang="en-US" dirty="0"/>
              <a:t>모두 같이 협동심 있게 작업함</a:t>
            </a:r>
            <a:endParaRPr lang="en-US" altLang="ko-KR" dirty="0"/>
          </a:p>
          <a:p>
            <a:r>
              <a:rPr lang="ko-KR" altLang="en-US" dirty="0"/>
              <a:t>작업 분담 및 분담 파트에 대한 존중을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6A3D37-7F4F-2E29-BFCD-C23D16A6CDE0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D82384-87D2-8B68-0CB0-29FBAA93383F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 시간이 촉박하여 원작 기능 구현에 미흡한 점이 있음</a:t>
            </a:r>
            <a:endParaRPr lang="en-US" altLang="ko-KR" dirty="0"/>
          </a:p>
          <a:p>
            <a:r>
              <a:rPr lang="ko-KR" altLang="en-US" dirty="0"/>
              <a:t>목표한 기능 중 미구현으로 남은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77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05F37-68BA-E885-41E0-5F5C1B4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sz="11500"/>
              <a:t>Q&amp;A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1819617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4EBE-F781-6652-A243-9F12FC74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2252D-E8D4-0C82-E469-6DF97D9F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115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502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B0A015-C081-4F74-2A55-F0DED39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4340994"/>
            <a:ext cx="4166670" cy="23437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A728A7-B8FE-D469-D3E2-40B490C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원작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33FF-1537-EA2E-716A-CAAC249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530" y="1568918"/>
            <a:ext cx="8595360" cy="435133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이름</a:t>
            </a:r>
            <a:r>
              <a:rPr lang="en-US" altLang="ko-KR" dirty="0"/>
              <a:t> : </a:t>
            </a:r>
            <a:r>
              <a:rPr lang="ko-KR" altLang="en-US" dirty="0" err="1"/>
              <a:t>던그리드</a:t>
            </a:r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로그라이트</a:t>
            </a:r>
            <a:r>
              <a:rPr lang="ko-KR" altLang="en-US" dirty="0"/>
              <a:t> </a:t>
            </a:r>
            <a:r>
              <a:rPr lang="ko-KR" altLang="en-US" dirty="0" err="1"/>
              <a:t>플랫포머</a:t>
            </a:r>
            <a:endParaRPr lang="en-US" altLang="ko-KR" dirty="0"/>
          </a:p>
          <a:p>
            <a:r>
              <a:rPr lang="ko-KR" altLang="en-US" dirty="0"/>
              <a:t>입장할 때 마다 랜덤으로 생성되는 던전을 탐색하는 게임</a:t>
            </a:r>
            <a:endParaRPr lang="en-US" altLang="ko-KR" dirty="0"/>
          </a:p>
          <a:p>
            <a:r>
              <a:rPr lang="ko-KR" altLang="en-US" dirty="0"/>
              <a:t>홀수 층 </a:t>
            </a:r>
            <a:r>
              <a:rPr lang="en-US" altLang="ko-KR" dirty="0"/>
              <a:t>: </a:t>
            </a:r>
            <a:r>
              <a:rPr lang="ko-KR" altLang="en-US" dirty="0"/>
              <a:t>일반 몬스터 </a:t>
            </a:r>
            <a:r>
              <a:rPr lang="ko-KR" altLang="en-US" dirty="0" err="1"/>
              <a:t>스폰</a:t>
            </a:r>
            <a:r>
              <a:rPr lang="ko-KR" altLang="en-US" dirty="0"/>
              <a:t> 및 다음 층으로 가는 출구를 </a:t>
            </a:r>
            <a:r>
              <a:rPr lang="ko-KR" altLang="en-US" dirty="0" err="1"/>
              <a:t>찾아야함</a:t>
            </a:r>
            <a:endParaRPr lang="en-US" altLang="ko-KR" dirty="0"/>
          </a:p>
          <a:p>
            <a:r>
              <a:rPr lang="ko-KR" altLang="en-US" dirty="0"/>
              <a:t>짝수 층 </a:t>
            </a:r>
            <a:r>
              <a:rPr lang="en-US" altLang="ko-KR" dirty="0"/>
              <a:t>: </a:t>
            </a:r>
            <a:r>
              <a:rPr lang="ko-KR" altLang="en-US" dirty="0"/>
              <a:t>보스 몬스터와의 전투</a:t>
            </a:r>
          </a:p>
        </p:txBody>
      </p:sp>
    </p:spTree>
    <p:extLst>
      <p:ext uri="{BB962C8B-B14F-4D97-AF65-F5344CB8AC3E}">
        <p14:creationId xmlns:p14="http://schemas.microsoft.com/office/powerpoint/2010/main" val="289617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7359-8163-8AF5-D2F4-FFF52964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선정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616E9-51EB-C3BC-DAF3-001A42C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중에서 구현 가능한 목표 분담 및 구현 가능성이 높다고 판단함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7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CA4D-13B0-78A4-484D-A7A06C0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FC9945-9E3C-A948-E132-63D34B3C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20995"/>
              </p:ext>
            </p:extLst>
          </p:nvPr>
        </p:nvGraphicFramePr>
        <p:xfrm>
          <a:off x="1262063" y="1828800"/>
          <a:ext cx="859472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13013074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5737182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06272732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9068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있지만 변경한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없던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구현하지 못한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0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몬스터와의 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스테이터스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맵에디터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해골개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밴쉬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인간형 해골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피격 </a:t>
                      </a:r>
                      <a:r>
                        <a:rPr lang="ko-KR" altLang="en-US" dirty="0" err="1"/>
                        <a:t>대미지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보스 몬스터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베리알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디테일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기본 조작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3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기본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1289-27EB-44B3-D298-D1497944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민지규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BDF5E-4083-304F-299D-946724BA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62703"/>
            <a:ext cx="8086714" cy="4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FC5CE-64A2-CF6F-986B-1642393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FC7F5-0758-51BD-178E-1A71F6C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박지광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32009-A85F-AA71-D211-80DF0C1E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50" y="1963738"/>
            <a:ext cx="8592551" cy="4081462"/>
          </a:xfrm>
        </p:spPr>
      </p:pic>
    </p:spTree>
    <p:extLst>
      <p:ext uri="{BB962C8B-B14F-4D97-AF65-F5344CB8AC3E}">
        <p14:creationId xmlns:p14="http://schemas.microsoft.com/office/powerpoint/2010/main" val="24699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F8-5A31-E0D3-72D1-A7CE3EFE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EEEB-DFAB-02C3-2888-D0178DB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7F5CF7-CAA4-0CF4-49FA-D9058E9F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48" y="1828800"/>
            <a:ext cx="7057154" cy="4351338"/>
          </a:xfrm>
        </p:spPr>
      </p:pic>
    </p:spTree>
    <p:extLst>
      <p:ext uri="{BB962C8B-B14F-4D97-AF65-F5344CB8AC3E}">
        <p14:creationId xmlns:p14="http://schemas.microsoft.com/office/powerpoint/2010/main" val="1445047430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 내용 </a:t>
            </a:r>
            <a:r>
              <a:rPr lang="en-US" altLang="ko-KR"/>
              <a:t>-</a:t>
            </a:r>
            <a:r>
              <a:rPr lang="ko-KR" altLang="en-US"/>
              <a:t> 플레이어 기본구현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305" y="1835107"/>
            <a:ext cx="859536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플레이어 	</a:t>
            </a:r>
            <a:endParaRPr lang="ko-KR" altLang="en-US"/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19336" y="2201261"/>
            <a:ext cx="8595360" cy="4351337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1.GameObject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상속받은 캐릭터 클래스를 만듬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캐릭터 클래스에 플레이어와 몬스터에 쓸 멤버변수들을 추가함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민지규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박지광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공동작업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플레이어 클래스 생성하고 기능에맞는 멤버변수와 함수를 추가적으로 세팅함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생각 했던것들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결국 플레이어 는 무기를 들고있기에 무기와 연동시키거나 몬스 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터와 연동시킬수있는 함수들을 파는것을 고려하여 만듬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eunm class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캐릭터 상태에따른 기능을 부여하려고함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처음엔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값으로 시작하려고했지만 결국 나중에 연동시킬때 코드를 쉽게 눈  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으로 고치고 확인하기 위하여 상태기반을 사용했던점이 좋은 판단이였음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1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1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6792" y="1502373"/>
            <a:ext cx="5710421" cy="3209506"/>
          </a:xfrm>
          <a:prstGeom prst="rect">
            <a:avLst/>
          </a:prstGeom>
        </p:spPr>
      </p:pic>
      <p:cxnSp>
        <p:nvCxnSpPr>
          <p:cNvPr id="8" name=""/>
          <p:cNvCxnSpPr/>
          <p:nvPr/>
        </p:nvCxnSpPr>
        <p:spPr>
          <a:xfrm rot="5400000">
            <a:off x="1816100" y="990599"/>
            <a:ext cx="590549" cy="43180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1889124" y="492125"/>
            <a:ext cx="2051050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레벨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HP</a:t>
            </a:r>
            <a:endParaRPr lang="en-US" altLang="ko-KR"/>
          </a:p>
        </p:txBody>
      </p:sp>
      <p:sp>
        <p:nvSpPr>
          <p:cNvPr id="10" name=""/>
          <p:cNvSpPr txBox="1"/>
          <p:nvPr/>
        </p:nvSpPr>
        <p:spPr>
          <a:xfrm>
            <a:off x="111124" y="2168524"/>
            <a:ext cx="1263650" cy="36322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스텟창</a:t>
            </a:r>
            <a:endParaRPr lang="ko-KR" altLang="en-US"/>
          </a:p>
        </p:txBody>
      </p:sp>
      <p:cxnSp>
        <p:nvCxnSpPr>
          <p:cNvPr id="11" name=""/>
          <p:cNvCxnSpPr/>
          <p:nvPr/>
        </p:nvCxnSpPr>
        <p:spPr>
          <a:xfrm flipV="1">
            <a:off x="949324" y="2193925"/>
            <a:ext cx="507999" cy="888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955674" y="1470025"/>
            <a:ext cx="539750" cy="4571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 txBox="1"/>
          <p:nvPr/>
        </p:nvSpPr>
        <p:spPr>
          <a:xfrm>
            <a:off x="168273" y="1025525"/>
            <a:ext cx="1397000" cy="3632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대시게이지</a:t>
            </a:r>
            <a:endParaRPr lang="ko-KR" altLang="en-US"/>
          </a:p>
        </p:txBody>
      </p:sp>
      <p:cxnSp>
        <p:nvCxnSpPr>
          <p:cNvPr id="14" name=""/>
          <p:cNvCxnSpPr/>
          <p:nvPr/>
        </p:nvCxnSpPr>
        <p:spPr>
          <a:xfrm rot="5400000" flipH="1" flipV="1">
            <a:off x="3832224" y="4714875"/>
            <a:ext cx="1174750" cy="3175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"/>
          <p:cNvSpPr txBox="1"/>
          <p:nvPr/>
        </p:nvSpPr>
        <p:spPr>
          <a:xfrm>
            <a:off x="3889374" y="5426074"/>
            <a:ext cx="1168400" cy="36004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플레이어</a:t>
            </a:r>
            <a:endParaRPr lang="ko-KR" altLang="en-US"/>
          </a:p>
        </p:txBody>
      </p:sp>
      <p:sp>
        <p:nvSpPr>
          <p:cNvPr id="16" name=""/>
          <p:cNvSpPr txBox="1"/>
          <p:nvPr/>
        </p:nvSpPr>
        <p:spPr>
          <a:xfrm>
            <a:off x="7807322" y="0"/>
            <a:ext cx="3187702" cy="691324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400"/>
              <a:t>플레이어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에임이 의위치가 좌측 </a:t>
            </a:r>
            <a:r>
              <a:rPr lang="en-US" altLang="ko-KR" sz="1400"/>
              <a:t>,</a:t>
            </a:r>
            <a:r>
              <a:rPr lang="ko-KR" altLang="en-US" sz="1400"/>
              <a:t>우측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에따라서 플레이어 바라보는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방향이 달라짐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대시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마우스 커서 보는 방향으로 대시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2</a:t>
            </a:r>
            <a:r>
              <a:rPr lang="ko-KR" altLang="en-US" sz="1400"/>
              <a:t>단 대시 가능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대시 하였을때 몬스터 에게 대시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대미지 입힘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플레이어 </a:t>
            </a:r>
            <a:r>
              <a:rPr lang="en-US" altLang="ko-KR" sz="1400"/>
              <a:t>Ui</a:t>
            </a:r>
            <a:endParaRPr lang="en-US" altLang="ko-KR" sz="1400"/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레벨 </a:t>
            </a:r>
            <a:r>
              <a:rPr lang="en-US" altLang="ko-KR" sz="1400"/>
              <a:t>,</a:t>
            </a:r>
            <a:r>
              <a:rPr lang="ko-KR" altLang="en-US" sz="1400"/>
              <a:t> 체력바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몬스터 공격력 데미지로 체력바 줄음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레벨은 몬스터 </a:t>
            </a:r>
            <a:r>
              <a:rPr lang="en-US" altLang="ko-KR" sz="1400"/>
              <a:t>8</a:t>
            </a:r>
            <a:r>
              <a:rPr lang="ko-KR" altLang="en-US" sz="1400"/>
              <a:t> 마리 잡을시 </a:t>
            </a:r>
            <a:r>
              <a:rPr lang="en-US" altLang="ko-KR" sz="1400"/>
              <a:t>EXP</a:t>
            </a:r>
            <a:r>
              <a:rPr lang="ko-KR" altLang="en-US" sz="1400"/>
              <a:t>를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내부적으로 올려서 특정 </a:t>
            </a:r>
            <a:r>
              <a:rPr lang="en-US" altLang="ko-KR" sz="1400"/>
              <a:t>EXP</a:t>
            </a:r>
            <a:r>
              <a:rPr lang="ko-KR" altLang="en-US" sz="1400"/>
              <a:t>가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넘을시 자동 레벨업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레벨업시 공격력증가</a:t>
            </a: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대시 게이지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대시 게이지는 총 </a:t>
            </a:r>
            <a:r>
              <a:rPr lang="en-US" altLang="ko-KR" sz="1400"/>
              <a:t>2</a:t>
            </a:r>
            <a:r>
              <a:rPr lang="ko-KR" altLang="en-US" sz="1400"/>
              <a:t>칸이며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대시 사용후 특정 시간이 흐르면 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 대시 게이지가 다시 참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스텟창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총 </a:t>
            </a:r>
            <a:r>
              <a:rPr lang="en-US" altLang="ko-KR" sz="1400"/>
              <a:t>8</a:t>
            </a:r>
            <a:r>
              <a:rPr lang="ko-KR" altLang="en-US" sz="1400"/>
              <a:t>개의 스텟으로 구성되어있으며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근력 크리 등등 무기에 따른 각각의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확률과 데미지가 존재함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아쉬운점</a:t>
            </a:r>
            <a:r>
              <a:rPr lang="en-US" altLang="ko-KR" sz="1400"/>
              <a:t>)</a:t>
            </a:r>
            <a:r>
              <a:rPr lang="ko-KR" altLang="en-US" sz="1400"/>
              <a:t> 크리 </a:t>
            </a:r>
            <a:r>
              <a:rPr lang="en-US" altLang="ko-KR" sz="1400"/>
              <a:t>,</a:t>
            </a:r>
            <a:r>
              <a:rPr lang="ko-KR" altLang="en-US" sz="1400"/>
              <a:t> 근력 </a:t>
            </a:r>
            <a:r>
              <a:rPr lang="en-US" altLang="ko-KR" sz="1400"/>
              <a:t>,</a:t>
            </a:r>
            <a:r>
              <a:rPr lang="ko-KR" altLang="en-US" sz="1400"/>
              <a:t> 대쉬데미지</a:t>
            </a:r>
            <a:endParaRPr lang="ko-KR" altLang="en-US" sz="1400"/>
          </a:p>
          <a:p>
            <a:pPr>
              <a:defRPr/>
            </a:pPr>
            <a:r>
              <a:rPr lang="ko-KR" altLang="en-US" sz="1400"/>
              <a:t> 공속 은 구현완료했지만 방어도 이동속도는 고정값으로 넣어둠</a:t>
            </a:r>
            <a:endParaRPr lang="ko-KR" altLang="en-US" sz="1400"/>
          </a:p>
          <a:p>
            <a:pPr>
              <a:defRPr/>
            </a:pP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MS Gothic"/>
        <a:font script="Hang" typeface="맑은 고딕"/>
        <a:font script="Hans" typeface="SimSun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396</ep:Words>
  <ep:PresentationFormat>와이드스크린</ep:PresentationFormat>
  <ep:Paragraphs>75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보기</vt:lpstr>
      <vt:lpstr>던그리드 모작</vt:lpstr>
      <vt:lpstr>원작 게임 개요</vt:lpstr>
      <vt:lpstr>선정 이유</vt:lpstr>
      <vt:lpstr>구현 범위</vt:lpstr>
      <vt:lpstr>개발 과정 – 민지규</vt:lpstr>
      <vt:lpstr>개발 과정 – 박지광</vt:lpstr>
      <vt:lpstr>개발 과정 – 황규영</vt:lpstr>
      <vt:lpstr>구현 내용 - 플레이어 기본구현</vt:lpstr>
      <vt:lpstr>슬라이드 9</vt:lpstr>
      <vt:lpstr>기본구현 에서 가장 잘했다고 생각하는 코드 부분</vt:lpstr>
      <vt:lpstr>플레이어 몬스터 충돌처리 및 맵 충돌처리</vt:lpstr>
      <vt:lpstr>메인 화면 Ui</vt:lpstr>
      <vt:lpstr>잘한 점 – 팀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2024-11-24T11:59:13.000</dcterms:created>
  <dc:creator>규영 황</dc:creator>
  <cp:lastModifiedBy>pdk00</cp:lastModifiedBy>
  <dcterms:modified xsi:type="dcterms:W3CDTF">2024-12-08T05:36:34.657</dcterms:modified>
  <cp:revision>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