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5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6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1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2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8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0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7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9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9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5A2C-A582-4B75-91FB-D414B5B23448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D80F-13DA-4E0B-9B5B-609F200C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9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07940"/>
            <a:ext cx="9144000" cy="1021406"/>
          </a:xfrm>
        </p:spPr>
        <p:txBody>
          <a:bodyPr/>
          <a:lstStyle/>
          <a:p>
            <a:r>
              <a:rPr lang="ko-KR" altLang="en-US" dirty="0" smtClean="0"/>
              <a:t>홈페이지 시안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914908" y="3174357"/>
            <a:ext cx="4486154" cy="40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Dr.G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선크림</a:t>
            </a:r>
            <a:r>
              <a:rPr lang="ko-KR" altLang="en-US" sz="2400" dirty="0" smtClean="0"/>
              <a:t> 그린 </a:t>
            </a:r>
            <a:r>
              <a:rPr lang="ko-KR" altLang="en-US" sz="2400" dirty="0" err="1" smtClean="0"/>
              <a:t>마일드</a:t>
            </a:r>
            <a:r>
              <a:rPr lang="ko-KR" altLang="en-US" sz="2400" dirty="0" smtClean="0"/>
              <a:t> 업 선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14908" y="4019368"/>
            <a:ext cx="4486154" cy="4022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 smtClean="0"/>
              <a:t>Dr.G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그린 </a:t>
            </a:r>
            <a:r>
              <a:rPr lang="ko-KR" altLang="en-US" sz="2400" dirty="0" err="1" smtClean="0"/>
              <a:t>마일드</a:t>
            </a:r>
            <a:r>
              <a:rPr lang="ko-KR" altLang="en-US" sz="2400" dirty="0" smtClean="0"/>
              <a:t> 업 선</a:t>
            </a:r>
            <a:r>
              <a:rPr lang="en-US" altLang="ko-KR" sz="2400" dirty="0" smtClean="0"/>
              <a:t>https://www.dr-g.co.kr/item/4415#none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21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814"/>
          </a:xfrm>
        </p:spPr>
        <p:txBody>
          <a:bodyPr/>
          <a:lstStyle/>
          <a:p>
            <a:pPr algn="ctr"/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8983" y="3044143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제품의 객관적인 효과를 제시하여 </a:t>
            </a:r>
            <a:endParaRPr lang="en-US" altLang="ko-KR" dirty="0" smtClean="0"/>
          </a:p>
          <a:p>
            <a:r>
              <a:rPr lang="ko-KR" altLang="en-US" dirty="0" smtClean="0"/>
              <a:t>신뢰를 줄 수 있는 자료</a:t>
            </a:r>
            <a:endParaRPr lang="en-US" altLang="ko-KR" dirty="0" smtClean="0"/>
          </a:p>
        </p:txBody>
      </p:sp>
      <p:sp>
        <p:nvSpPr>
          <p:cNvPr id="6" name="오른쪽 화살표 5"/>
          <p:cNvSpPr/>
          <p:nvPr/>
        </p:nvSpPr>
        <p:spPr>
          <a:xfrm>
            <a:off x="5445670" y="3044143"/>
            <a:ext cx="1285227" cy="6366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200" y="1186407"/>
            <a:ext cx="4166886" cy="498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81" y="1307940"/>
            <a:ext cx="3768524" cy="46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8200" y="1186407"/>
            <a:ext cx="4166886" cy="498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37" y="1400538"/>
            <a:ext cx="3925011" cy="45604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8983" y="3044143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구매욕구 증진</a:t>
            </a:r>
            <a:r>
              <a:rPr lang="en-US" altLang="ko-KR" dirty="0"/>
              <a:t> </a:t>
            </a:r>
            <a:r>
              <a:rPr lang="ko-KR" altLang="en-US" dirty="0" smtClean="0"/>
              <a:t>판매량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판매속도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평점수상</a:t>
            </a:r>
            <a:endParaRPr lang="en-US" altLang="ko-KR" dirty="0" smtClean="0"/>
          </a:p>
          <a:p>
            <a:r>
              <a:rPr lang="ko-KR" altLang="en-US" dirty="0" smtClean="0"/>
              <a:t>경력을 언급함으로써 구매욕구 증진</a:t>
            </a:r>
            <a:endParaRPr lang="en-US" altLang="ko-KR" dirty="0" smtClean="0"/>
          </a:p>
        </p:txBody>
      </p:sp>
      <p:sp>
        <p:nvSpPr>
          <p:cNvPr id="9" name="오른쪽 화살표 8"/>
          <p:cNvSpPr/>
          <p:nvPr/>
        </p:nvSpPr>
        <p:spPr>
          <a:xfrm>
            <a:off x="5445670" y="3044143"/>
            <a:ext cx="1285227" cy="6366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9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38200" y="1186407"/>
            <a:ext cx="4166886" cy="498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20" y="1282719"/>
            <a:ext cx="3781245" cy="47960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8983" y="3044143"/>
            <a:ext cx="458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사용감</a:t>
            </a:r>
            <a:r>
              <a:rPr lang="ko-KR" altLang="en-US" dirty="0" smtClean="0"/>
              <a:t> 설명과 사용이미지를 첨부함으로써</a:t>
            </a:r>
            <a:endParaRPr lang="en-US" altLang="ko-KR" dirty="0" smtClean="0"/>
          </a:p>
          <a:p>
            <a:r>
              <a:rPr lang="ko-KR" altLang="en-US" dirty="0" smtClean="0"/>
              <a:t>제품의 장점에 대해 설명</a:t>
            </a:r>
            <a:endParaRPr lang="en-US" altLang="ko-KR" dirty="0" smtClean="0"/>
          </a:p>
        </p:txBody>
      </p:sp>
      <p:sp>
        <p:nvSpPr>
          <p:cNvPr id="9" name="오른쪽 화살표 8"/>
          <p:cNvSpPr/>
          <p:nvPr/>
        </p:nvSpPr>
        <p:spPr>
          <a:xfrm>
            <a:off x="5445670" y="3044143"/>
            <a:ext cx="1285227" cy="6366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1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1186407"/>
            <a:ext cx="4166886" cy="498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46" y="1402866"/>
            <a:ext cx="3678193" cy="455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983" y="3044143"/>
            <a:ext cx="3512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순한성분에</a:t>
            </a:r>
            <a:r>
              <a:rPr lang="ko-KR" altLang="en-US" dirty="0" smtClean="0"/>
              <a:t> 대해 설명함으로써 </a:t>
            </a:r>
            <a:endParaRPr lang="en-US" altLang="ko-KR" dirty="0" smtClean="0"/>
          </a:p>
          <a:p>
            <a:r>
              <a:rPr lang="ko-KR" altLang="en-US" dirty="0" err="1" smtClean="0"/>
              <a:t>사용전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성분걱정에</a:t>
            </a:r>
            <a:r>
              <a:rPr lang="ko-KR" altLang="en-US" dirty="0" smtClean="0"/>
              <a:t> 대한 걱정을 </a:t>
            </a:r>
            <a:endParaRPr lang="en-US" altLang="ko-KR" dirty="0" smtClean="0"/>
          </a:p>
          <a:p>
            <a:r>
              <a:rPr lang="ko-KR" altLang="en-US" dirty="0" err="1" smtClean="0"/>
              <a:t>덜어줌</a:t>
            </a:r>
            <a:endParaRPr lang="en-US" altLang="ko-KR" dirty="0" smtClean="0"/>
          </a:p>
        </p:txBody>
      </p:sp>
      <p:sp>
        <p:nvSpPr>
          <p:cNvPr id="7" name="오른쪽 화살표 6"/>
          <p:cNvSpPr/>
          <p:nvPr/>
        </p:nvSpPr>
        <p:spPr>
          <a:xfrm>
            <a:off x="5445670" y="3044143"/>
            <a:ext cx="1285227" cy="6366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6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475" y="1209556"/>
            <a:ext cx="4166886" cy="498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09" y="1419768"/>
            <a:ext cx="3552417" cy="45682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983" y="3044143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대표컬러와</a:t>
            </a:r>
            <a:r>
              <a:rPr lang="ko-KR" altLang="en-US" dirty="0" smtClean="0"/>
              <a:t> 함께 깔끔한 이미지로 </a:t>
            </a:r>
            <a:endParaRPr lang="en-US" altLang="ko-KR" dirty="0" smtClean="0"/>
          </a:p>
          <a:p>
            <a:r>
              <a:rPr lang="ko-KR" altLang="en-US" dirty="0" smtClean="0"/>
              <a:t>제품 정보 설명</a:t>
            </a:r>
            <a:endParaRPr lang="en-US" altLang="ko-KR" dirty="0" smtClean="0"/>
          </a:p>
        </p:txBody>
      </p:sp>
      <p:sp>
        <p:nvSpPr>
          <p:cNvPr id="7" name="오른쪽 화살표 6"/>
          <p:cNvSpPr/>
          <p:nvPr/>
        </p:nvSpPr>
        <p:spPr>
          <a:xfrm>
            <a:off x="5445670" y="3044143"/>
            <a:ext cx="1285227" cy="6366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4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475" y="1209556"/>
            <a:ext cx="4166886" cy="498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1" y="1555246"/>
            <a:ext cx="3875313" cy="4297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983" y="3044143"/>
            <a:ext cx="2707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제품의 강점인 </a:t>
            </a:r>
            <a:endParaRPr lang="en-US" altLang="ko-KR" dirty="0" smtClean="0"/>
          </a:p>
          <a:p>
            <a:r>
              <a:rPr lang="ko-KR" altLang="en-US" dirty="0" err="1" smtClean="0"/>
              <a:t>저자극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민감 </a:t>
            </a:r>
            <a:r>
              <a:rPr lang="ko-KR" altLang="en-US" dirty="0" err="1" smtClean="0"/>
              <a:t>피부에대한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근거와 특징을 </a:t>
            </a:r>
            <a:endParaRPr lang="en-US" altLang="ko-KR" dirty="0" smtClean="0"/>
          </a:p>
          <a:p>
            <a:r>
              <a:rPr lang="ko-KR" altLang="en-US" dirty="0" smtClean="0"/>
              <a:t>순서대로 설명</a:t>
            </a:r>
            <a:endParaRPr lang="en-US" altLang="ko-KR" dirty="0" smtClean="0"/>
          </a:p>
        </p:txBody>
      </p:sp>
      <p:sp>
        <p:nvSpPr>
          <p:cNvPr id="7" name="오른쪽 화살표 6"/>
          <p:cNvSpPr/>
          <p:nvPr/>
        </p:nvSpPr>
        <p:spPr>
          <a:xfrm>
            <a:off x="5445670" y="3044143"/>
            <a:ext cx="1285227" cy="6366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3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475" y="1209556"/>
            <a:ext cx="4166886" cy="498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2" y="1424724"/>
            <a:ext cx="3423152" cy="4558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983" y="3044143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제품의 특징을 </a:t>
            </a:r>
            <a:r>
              <a:rPr lang="en-US" altLang="ko-KR" dirty="0" smtClean="0"/>
              <a:t>point1~4</a:t>
            </a:r>
            <a:r>
              <a:rPr lang="ko-KR" altLang="en-US" dirty="0" smtClean="0"/>
              <a:t>로 세분화하여</a:t>
            </a:r>
            <a:endParaRPr lang="en-US" altLang="ko-KR" dirty="0" smtClean="0"/>
          </a:p>
          <a:p>
            <a:r>
              <a:rPr lang="ko-KR" altLang="en-US" dirty="0" smtClean="0"/>
              <a:t>각각의 특징에 대해 더욱 자세히 설명</a:t>
            </a:r>
            <a:endParaRPr lang="en-US" altLang="ko-KR" dirty="0" smtClean="0"/>
          </a:p>
        </p:txBody>
      </p:sp>
      <p:sp>
        <p:nvSpPr>
          <p:cNvPr id="7" name="오른쪽 화살표 6"/>
          <p:cNvSpPr/>
          <p:nvPr/>
        </p:nvSpPr>
        <p:spPr>
          <a:xfrm>
            <a:off x="5445670" y="3044143"/>
            <a:ext cx="1285227" cy="6366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1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03475" y="1209556"/>
            <a:ext cx="4166886" cy="498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30" y="1318146"/>
            <a:ext cx="2726576" cy="4771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983" y="3044143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제품사용 </a:t>
            </a:r>
            <a:r>
              <a:rPr lang="ko-KR" altLang="en-US" dirty="0" err="1" smtClean="0"/>
              <a:t>타겟층인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고객들의 특성을 나열하여 </a:t>
            </a:r>
            <a:endParaRPr lang="en-US" altLang="ko-KR" dirty="0" smtClean="0"/>
          </a:p>
          <a:p>
            <a:r>
              <a:rPr lang="ko-KR" altLang="en-US" smtClean="0"/>
              <a:t>공감대 유발과 판매촉진</a:t>
            </a:r>
            <a:endParaRPr lang="en-US" altLang="ko-KR" dirty="0" smtClean="0"/>
          </a:p>
        </p:txBody>
      </p:sp>
      <p:sp>
        <p:nvSpPr>
          <p:cNvPr id="7" name="오른쪽 화살표 6"/>
          <p:cNvSpPr/>
          <p:nvPr/>
        </p:nvSpPr>
        <p:spPr>
          <a:xfrm>
            <a:off x="5445670" y="3044143"/>
            <a:ext cx="1285227" cy="6366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89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홈페이지 시안</vt:lpstr>
      <vt:lpstr>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홈페이지 시안</dc:title>
  <dc:creator>user</dc:creator>
  <cp:lastModifiedBy>user</cp:lastModifiedBy>
  <cp:revision>3</cp:revision>
  <dcterms:created xsi:type="dcterms:W3CDTF">2022-04-06T05:45:41Z</dcterms:created>
  <dcterms:modified xsi:type="dcterms:W3CDTF">2022-04-06T06:10:26Z</dcterms:modified>
</cp:coreProperties>
</file>