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62" r:id="rId5"/>
    <p:sldId id="260" r:id="rId6"/>
    <p:sldId id="258" r:id="rId7"/>
    <p:sldId id="257" r:id="rId8"/>
    <p:sldId id="259" r:id="rId9"/>
    <p:sldId id="26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60" y="-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FF096A-5D2B-4785-A6FA-7B57769DF4D2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7685EC-AB89-497C-B1A2-E63E3C407DDC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7685EC-AB89-497C-B1A2-E63E3C407DDC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34867-697A-4878-BD7F-95D4C042CAE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B4D5F-101C-4E90-8A1C-0B6FECBFAD9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34867-697A-4878-BD7F-95D4C042CAE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B4D5F-101C-4E90-8A1C-0B6FECBFAD9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34867-697A-4878-BD7F-95D4C042CAE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B4D5F-101C-4E90-8A1C-0B6FECBFAD9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34867-697A-4878-BD7F-95D4C042CAE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B4D5F-101C-4E90-8A1C-0B6FECBFAD95}" type="slidenum">
              <a:rPr lang="en-US" smtClean="0"/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 panose="020B0604020202020204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 panose="020B0604020202020204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34867-697A-4878-BD7F-95D4C042CAE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B4D5F-101C-4E90-8A1C-0B6FECBFAD9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34867-697A-4878-BD7F-95D4C042CAE9}" type="datetimeFigureOut">
              <a:rPr lang="en-US" smtClean="0"/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B4D5F-101C-4E90-8A1C-0B6FECBFAD9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34867-697A-4878-BD7F-95D4C042CAE9}" type="datetimeFigureOut">
              <a:rPr lang="en-US" smtClean="0"/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B4D5F-101C-4E90-8A1C-0B6FECBFAD9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34867-697A-4878-BD7F-95D4C042CAE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B4D5F-101C-4E90-8A1C-0B6FECBFAD9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34867-697A-4878-BD7F-95D4C042CAE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B4D5F-101C-4E90-8A1C-0B6FECBFAD9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34867-697A-4878-BD7F-95D4C042CAE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B4D5F-101C-4E90-8A1C-0B6FECBFAD9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34867-697A-4878-BD7F-95D4C042CAE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B4D5F-101C-4E90-8A1C-0B6FECBFAD9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34867-697A-4878-BD7F-95D4C042CAE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B4D5F-101C-4E90-8A1C-0B6FECBFAD9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34867-697A-4878-BD7F-95D4C042CAE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B4D5F-101C-4E90-8A1C-0B6FECBFAD9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34867-697A-4878-BD7F-95D4C042CAE9}" type="datetimeFigureOut">
              <a:rPr lang="en-US" smtClean="0"/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B4D5F-101C-4E90-8A1C-0B6FECBFAD9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34867-697A-4878-BD7F-95D4C042CAE9}" type="datetimeFigureOut">
              <a:rPr lang="en-US" smtClean="0"/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B4D5F-101C-4E90-8A1C-0B6FECBFAD9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34867-697A-4878-BD7F-95D4C042CAE9}" type="datetimeFigureOut">
              <a:rPr lang="en-US" smtClean="0"/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B4D5F-101C-4E90-8A1C-0B6FECBFAD9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34867-697A-4878-BD7F-95D4C042CAE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B4D5F-101C-4E90-8A1C-0B6FECBFAD9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2" Type="http://schemas.openxmlformats.org/officeDocument/2006/relationships/theme" Target="../theme/theme1.xml"/><Relationship Id="rId21" Type="http://schemas.openxmlformats.org/officeDocument/2006/relationships/image" Target="../media/image4.png"/><Relationship Id="rId20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9" Type="http://schemas.openxmlformats.org/officeDocument/2006/relationships/image" Target="../media/image2.png"/><Relationship Id="rId18" Type="http://schemas.openxmlformats.org/officeDocument/2006/relationships/image" Target="../media/image1.png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>
            <a:fillRect/>
          </a:stretch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>
            <a:fillRect/>
          </a:stretch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>
            <a:fillRect/>
          </a:stretch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>
            <a:fillRect/>
          </a:stretch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5A34867-697A-4878-BD7F-95D4C042CAE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FB4D5F-101C-4E90-8A1C-0B6FECBFAD95}" type="slidenum">
              <a:rPr lang="en-US" smtClean="0"/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571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467360"/>
            <a:ext cx="8825658" cy="3329581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University Management System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7195" y="4020460"/>
            <a:ext cx="8825658" cy="861420"/>
          </a:xfrm>
        </p:spPr>
        <p:txBody>
          <a:bodyPr>
            <a:normAutofit/>
          </a:bodyPr>
          <a:lstStyle/>
          <a:p>
            <a:r>
              <a:rPr lang="en-US" sz="4000" dirty="0"/>
              <a:t>Using SQL.</a:t>
            </a:r>
            <a:endParaRPr lang="en-US" sz="4000" dirty="0"/>
          </a:p>
          <a:p>
            <a:endParaRPr lang="en-US" sz="4000" dirty="0"/>
          </a:p>
          <a:p>
            <a:endParaRPr lang="en-US" sz="4000" dirty="0"/>
          </a:p>
          <a:p>
            <a:endParaRPr lang="en-US" sz="4000" dirty="0"/>
          </a:p>
          <a:p>
            <a:endParaRPr lang="en-US" sz="4000" dirty="0"/>
          </a:p>
          <a:p>
            <a:endParaRPr lang="en-US" sz="4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</a:t>
            </a:r>
            <a:r>
              <a:rPr lang="en-US" dirty="0" err="1"/>
              <a:t>mebers</a:t>
            </a:r>
            <a:r>
              <a:rPr lang="en-US" dirty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2272" y="1219798"/>
            <a:ext cx="8946541" cy="4195481"/>
          </a:xfrm>
        </p:spPr>
        <p:txBody>
          <a:bodyPr>
            <a:normAutofit/>
          </a:bodyPr>
          <a:lstStyle/>
          <a:p>
            <a:r>
              <a:rPr lang="en-US" sz="2800" dirty="0"/>
              <a:t>Amr</a:t>
            </a:r>
            <a:endParaRPr lang="en-US" sz="2800" dirty="0"/>
          </a:p>
          <a:p>
            <a:r>
              <a:rPr lang="en-US" sz="2800" dirty="0"/>
              <a:t> Monzer</a:t>
            </a:r>
            <a:endParaRPr lang="en-US" sz="2800" dirty="0"/>
          </a:p>
          <a:p>
            <a:r>
              <a:rPr lang="en-US" sz="2800" dirty="0"/>
              <a:t>Gehad</a:t>
            </a:r>
            <a:endParaRPr lang="en-US" sz="2800" dirty="0"/>
          </a:p>
          <a:p>
            <a:r>
              <a:rPr lang="en-US" sz="2800" dirty="0"/>
              <a:t>Mariam</a:t>
            </a:r>
            <a:endParaRPr lang="en-US" sz="2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Procedure outliers: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Univesity</a:t>
            </a:r>
            <a:r>
              <a:rPr lang="en-US" dirty="0"/>
              <a:t> </a:t>
            </a:r>
            <a:endParaRPr lang="en-US" dirty="0"/>
          </a:p>
          <a:p>
            <a:r>
              <a:rPr lang="en-US" dirty="0"/>
              <a:t>We use SQL as a database management system to create database.</a:t>
            </a:r>
            <a:endParaRPr lang="en-US" dirty="0"/>
          </a:p>
          <a:p>
            <a:r>
              <a:rPr lang="en-US" dirty="0"/>
              <a:t>We try to make all relationship  logically work well.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361" y="787998"/>
            <a:ext cx="9687560" cy="4540922"/>
          </a:xfrm>
        </p:spPr>
        <p:txBody>
          <a:bodyPr/>
          <a:lstStyle/>
          <a:p>
            <a:r>
              <a:rPr lang="en-US" dirty="0"/>
              <a:t>Mapping:</a:t>
            </a:r>
            <a:br>
              <a:rPr lang="en-US" dirty="0"/>
            </a:br>
            <a:r>
              <a:rPr lang="en-US" dirty="0"/>
              <a:t>we utilized </a:t>
            </a:r>
            <a:r>
              <a:rPr lang="en-US" dirty="0" err="1"/>
              <a:t>drawio</a:t>
            </a:r>
            <a:r>
              <a:rPr lang="en-US" dirty="0"/>
              <a:t> on https://app.diagrams.net/ </a:t>
            </a:r>
            <a:br>
              <a:rPr lang="en-US" dirty="0"/>
            </a:br>
            <a:r>
              <a:rPr lang="en-US" dirty="0"/>
              <a:t>website to show the ER diagram and mapping implementation 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751" y="2408518"/>
            <a:ext cx="9404723" cy="1400530"/>
          </a:xfrm>
        </p:spPr>
        <p:txBody>
          <a:bodyPr/>
          <a:lstStyle/>
          <a:p>
            <a:r>
              <a:rPr lang="en-US" dirty="0"/>
              <a:t>ERD:</a:t>
            </a:r>
            <a:endParaRPr lang="en-US" dirty="0"/>
          </a:p>
        </p:txBody>
      </p:sp>
      <p:pic>
        <p:nvPicPr>
          <p:cNvPr id="5" name="Content Placeholder 4" descr="A diagram of a network&#10;&#10;Description automatically generated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7012" y="21836"/>
            <a:ext cx="9255108" cy="5459484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4526" y="630836"/>
            <a:ext cx="9404723" cy="1400530"/>
          </a:xfrm>
        </p:spPr>
        <p:txBody>
          <a:bodyPr/>
          <a:lstStyle/>
          <a:p>
            <a:r>
              <a:rPr lang="en-US" dirty="0"/>
              <a:t>Diagram </a:t>
            </a:r>
            <a:endParaRPr lang="en-US" dirty="0"/>
          </a:p>
        </p:txBody>
      </p:sp>
      <p:pic>
        <p:nvPicPr>
          <p:cNvPr id="4" name="Content Placeholder 4" descr="A computer screen shot of a computer&#10;&#10;Description automatically generated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5795" y="2052955"/>
            <a:ext cx="4780280" cy="419544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71151" y="2357718"/>
            <a:ext cx="9404723" cy="1400530"/>
          </a:xfrm>
        </p:spPr>
        <p:txBody>
          <a:bodyPr/>
          <a:lstStyle/>
          <a:p>
            <a:r>
              <a:rPr lang="en-US" dirty="0"/>
              <a:t>Thank you 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353</Words>
  <Application>WPS Presentation</Application>
  <PresentationFormat>Widescreen</PresentationFormat>
  <Paragraphs>32</Paragraphs>
  <Slides>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8" baseType="lpstr">
      <vt:lpstr>Arial</vt:lpstr>
      <vt:lpstr>SimSun</vt:lpstr>
      <vt:lpstr>Wingdings</vt:lpstr>
      <vt:lpstr>Wingdings 3</vt:lpstr>
      <vt:lpstr>Arial</vt:lpstr>
      <vt:lpstr>Century Gothic</vt:lpstr>
      <vt:lpstr>Microsoft YaHei</vt:lpstr>
      <vt:lpstr>Arial Unicode MS</vt:lpstr>
      <vt:lpstr>Aptos</vt:lpstr>
      <vt:lpstr>Segoe Print</vt:lpstr>
      <vt:lpstr>Ion</vt:lpstr>
      <vt:lpstr>University Management System</vt:lpstr>
      <vt:lpstr>Team mebers:</vt:lpstr>
      <vt:lpstr>Procedure outliers:</vt:lpstr>
      <vt:lpstr>Mapping: we utilized drawio on https://app.diagrams.net/  website to show the ER diagram and mapping implementation </vt:lpstr>
      <vt:lpstr>ERD:</vt:lpstr>
      <vt:lpstr>Diagram </vt:lpstr>
      <vt:lpstr>Thank you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Mon zer</dc:creator>
  <cp:lastModifiedBy>Jeihad Baleegh</cp:lastModifiedBy>
  <cp:revision>2</cp:revision>
  <dcterms:created xsi:type="dcterms:W3CDTF">2024-12-19T08:56:00Z</dcterms:created>
  <dcterms:modified xsi:type="dcterms:W3CDTF">2024-12-23T16:55:46Z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AFC3F898B7214480844A49B67483EAAD_12</vt:lpwstr>
  </property>
  <property fmtid="{D5CDD505-2E9C-101B-9397-08002B2CF9AE}" pid="3" name="KSOProductBuildVer">
    <vt:lpwstr>1033-12.2.0.19307</vt:lpwstr>
  </property>
</Properties>
</file>