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7123-ACB7-4AE5-8397-AB4F052EF187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C00F-4F3C-4AF4-9B6B-6DC231B9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8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7123-ACB7-4AE5-8397-AB4F052EF187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C00F-4F3C-4AF4-9B6B-6DC231B9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7123-ACB7-4AE5-8397-AB4F052EF187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C00F-4F3C-4AF4-9B6B-6DC231B9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3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7123-ACB7-4AE5-8397-AB4F052EF187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C00F-4F3C-4AF4-9B6B-6DC231B9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9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7123-ACB7-4AE5-8397-AB4F052EF187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C00F-4F3C-4AF4-9B6B-6DC231B9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6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7123-ACB7-4AE5-8397-AB4F052EF187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C00F-4F3C-4AF4-9B6B-6DC231B9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2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7123-ACB7-4AE5-8397-AB4F052EF187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C00F-4F3C-4AF4-9B6B-6DC231B9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3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7123-ACB7-4AE5-8397-AB4F052EF187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C00F-4F3C-4AF4-9B6B-6DC231B9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2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7123-ACB7-4AE5-8397-AB4F052EF187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C00F-4F3C-4AF4-9B6B-6DC231B9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7123-ACB7-4AE5-8397-AB4F052EF187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C00F-4F3C-4AF4-9B6B-6DC231B9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4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7123-ACB7-4AE5-8397-AB4F052EF187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C00F-4F3C-4AF4-9B6B-6DC231B9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6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7123-ACB7-4AE5-8397-AB4F052EF187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2C00F-4F3C-4AF4-9B6B-6DC231B9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1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TNS Project</a:t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sz="2400" dirty="0" smtClean="0">
                <a:solidFill>
                  <a:srgbClr val="00B0F0"/>
                </a:solidFill>
              </a:rPr>
              <a:t>RII Filters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2981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Jihad Nasser – Omar </a:t>
            </a:r>
            <a:r>
              <a:rPr lang="en-US" dirty="0" err="1" smtClean="0">
                <a:solidFill>
                  <a:srgbClr val="00B050"/>
                </a:solidFill>
              </a:rPr>
              <a:t>Omar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1513     -    1733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728" y="5791200"/>
            <a:ext cx="389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Dr</a:t>
            </a:r>
            <a:r>
              <a:rPr lang="en-US" dirty="0" smtClean="0">
                <a:solidFill>
                  <a:srgbClr val="FF0000"/>
                </a:solidFill>
              </a:rPr>
              <a:t> Amani </a:t>
            </a:r>
            <a:r>
              <a:rPr lang="en-US" dirty="0" err="1" smtClean="0">
                <a:solidFill>
                  <a:srgbClr val="FF0000"/>
                </a:solidFill>
              </a:rPr>
              <a:t>Raad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911" y="531236"/>
            <a:ext cx="1612178" cy="1694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643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ButterWorth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09" y="1791855"/>
            <a:ext cx="5255491" cy="48306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922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776" y="346652"/>
            <a:ext cx="10515600" cy="1223529"/>
          </a:xfrm>
        </p:spPr>
        <p:txBody>
          <a:bodyPr/>
          <a:lstStyle/>
          <a:p>
            <a:r>
              <a:rPr lang="en-US" dirty="0" smtClean="0"/>
              <a:t>Time Domain </a:t>
            </a:r>
            <a:r>
              <a:rPr lang="en-US" dirty="0" smtClean="0"/>
              <a:t>Of Butterworth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776" y="1570181"/>
            <a:ext cx="9838447" cy="5015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953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Domain Of Butterworth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488055" cy="4931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156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Tchebychev</a:t>
            </a:r>
            <a:r>
              <a:rPr lang="en-US" dirty="0" smtClean="0"/>
              <a:t> 2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127" y="1376218"/>
            <a:ext cx="5514109" cy="5015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193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Domain Of </a:t>
            </a:r>
            <a:r>
              <a:rPr lang="en-US" dirty="0" err="1" smtClean="0"/>
              <a:t>Tchebychev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8"/>
            <a:ext cx="9365462" cy="48948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9183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Domain </a:t>
            </a:r>
            <a:r>
              <a:rPr lang="en-US" dirty="0" smtClean="0"/>
              <a:t>Of </a:t>
            </a:r>
            <a:r>
              <a:rPr lang="en-US" dirty="0" err="1" smtClean="0"/>
              <a:t>Tchebychev</a:t>
            </a:r>
            <a:r>
              <a:rPr lang="en-US" dirty="0" smtClean="0"/>
              <a:t> 2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6724"/>
            <a:ext cx="9663545" cy="50426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537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256338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rgbClr val="FF0000"/>
                </a:solidFill>
              </a:rPr>
              <a:t>THANK YOU &lt;3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85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38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TNS Project RII Filters</vt:lpstr>
      <vt:lpstr>ButterWorth</vt:lpstr>
      <vt:lpstr>Time Domain Of Butterworth</vt:lpstr>
      <vt:lpstr>Frequency Domain Of Butterworth</vt:lpstr>
      <vt:lpstr>Tchebychev 2 </vt:lpstr>
      <vt:lpstr>Time Domain Of Tchebychev 2</vt:lpstr>
      <vt:lpstr>Frequency Domain Of Tchebychev 2 </vt:lpstr>
      <vt:lpstr>THANK YOU &lt;3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TNS Project</dc:title>
  <dc:creator>User</dc:creator>
  <cp:lastModifiedBy>User</cp:lastModifiedBy>
  <cp:revision>3</cp:revision>
  <dcterms:created xsi:type="dcterms:W3CDTF">2021-03-09T17:30:54Z</dcterms:created>
  <dcterms:modified xsi:type="dcterms:W3CDTF">2021-03-09T17:56:29Z</dcterms:modified>
</cp:coreProperties>
</file>