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1" r:id="rId8"/>
    <p:sldId id="267" r:id="rId9"/>
    <p:sldId id="269" r:id="rId10"/>
    <p:sldId id="268" r:id="rId11"/>
    <p:sldId id="270" r:id="rId12"/>
    <p:sldId id="262" r:id="rId13"/>
    <p:sldId id="264" r:id="rId14"/>
    <p:sldId id="265" r:id="rId15"/>
    <p:sldId id="266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1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6FF3E-F919-4281-A4B8-163BB90C0B14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0CE9AF5A-FAE6-4ECC-8E24-D23401A00302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dirty="0"/>
            <a:t>Station</a:t>
          </a:r>
        </a:p>
      </dgm:t>
    </dgm:pt>
    <dgm:pt modelId="{9873A4B7-E3B2-44AD-BCD0-4ABADEC20A94}" type="parTrans" cxnId="{78243977-BEA3-4841-A50E-21C73E08BEE3}">
      <dgm:prSet/>
      <dgm:spPr/>
      <dgm:t>
        <a:bodyPr/>
        <a:lstStyle/>
        <a:p>
          <a:endParaRPr lang="en-US"/>
        </a:p>
      </dgm:t>
    </dgm:pt>
    <dgm:pt modelId="{FC015123-4AAC-4A56-9AFC-EA809DED41BC}" type="sibTrans" cxnId="{78243977-BEA3-4841-A50E-21C73E08BEE3}">
      <dgm:prSet/>
      <dgm:spPr/>
      <dgm:t>
        <a:bodyPr/>
        <a:lstStyle/>
        <a:p>
          <a:endParaRPr lang="en-US"/>
        </a:p>
      </dgm:t>
    </dgm:pt>
    <dgm:pt modelId="{FB95A048-9395-4F9A-906E-9821532EDFA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Satellite</a:t>
          </a:r>
        </a:p>
      </dgm:t>
    </dgm:pt>
    <dgm:pt modelId="{3DDE7062-0A4A-4486-838B-9A5217362BE3}" type="parTrans" cxnId="{C0D64A3F-DEC5-4847-9457-D77CBF4F33FE}">
      <dgm:prSet/>
      <dgm:spPr/>
      <dgm:t>
        <a:bodyPr/>
        <a:lstStyle/>
        <a:p>
          <a:endParaRPr lang="en-US"/>
        </a:p>
      </dgm:t>
    </dgm:pt>
    <dgm:pt modelId="{D4134BC4-D4F7-45E8-A5BE-D46794177832}" type="sibTrans" cxnId="{C0D64A3F-DEC5-4847-9457-D77CBF4F33FE}">
      <dgm:prSet/>
      <dgm:spPr/>
      <dgm:t>
        <a:bodyPr/>
        <a:lstStyle/>
        <a:p>
          <a:endParaRPr lang="en-US"/>
        </a:p>
      </dgm:t>
    </dgm:pt>
    <dgm:pt modelId="{30D2924C-1B40-4416-B5B9-300616CD6EF3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DTV</a:t>
          </a:r>
        </a:p>
      </dgm:t>
    </dgm:pt>
    <dgm:pt modelId="{689B07E2-EC6C-47E9-8514-74937EB69D60}" type="parTrans" cxnId="{00D4ADA7-A856-4A1E-85BC-15D96A8D7FC8}">
      <dgm:prSet/>
      <dgm:spPr/>
      <dgm:t>
        <a:bodyPr/>
        <a:lstStyle/>
        <a:p>
          <a:endParaRPr lang="en-US"/>
        </a:p>
      </dgm:t>
    </dgm:pt>
    <dgm:pt modelId="{0E85E023-EBE1-4033-A2F3-C542FF43614F}" type="sibTrans" cxnId="{00D4ADA7-A856-4A1E-85BC-15D96A8D7FC8}">
      <dgm:prSet/>
      <dgm:spPr/>
      <dgm:t>
        <a:bodyPr/>
        <a:lstStyle/>
        <a:p>
          <a:endParaRPr lang="en-US"/>
        </a:p>
      </dgm:t>
    </dgm:pt>
    <dgm:pt modelId="{FDCE2F86-E73B-4C31-9114-73B4708D4291}" type="pres">
      <dgm:prSet presAssocID="{7CF6FF3E-F919-4281-A4B8-163BB90C0B14}" presName="Name0" presStyleCnt="0">
        <dgm:presLayoutVars>
          <dgm:dir/>
          <dgm:animLvl val="lvl"/>
          <dgm:resizeHandles val="exact"/>
        </dgm:presLayoutVars>
      </dgm:prSet>
      <dgm:spPr/>
    </dgm:pt>
    <dgm:pt modelId="{DF28BB72-52C0-4F34-BD4F-F28FC22BCE38}" type="pres">
      <dgm:prSet presAssocID="{0CE9AF5A-FAE6-4ECC-8E24-D23401A0030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23351A2-E411-4C92-91A6-A7CF162AB361}" type="pres">
      <dgm:prSet presAssocID="{FC015123-4AAC-4A56-9AFC-EA809DED41BC}" presName="parTxOnlySpace" presStyleCnt="0"/>
      <dgm:spPr/>
    </dgm:pt>
    <dgm:pt modelId="{FBCBADC5-A7FD-44A5-BD7A-B0C80F98E290}" type="pres">
      <dgm:prSet presAssocID="{FB95A048-9395-4F9A-906E-9821532EDFA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EEC4D14-8C3C-4DF7-AFCE-9BECEB3AC91B}" type="pres">
      <dgm:prSet presAssocID="{D4134BC4-D4F7-45E8-A5BE-D46794177832}" presName="parTxOnlySpace" presStyleCnt="0"/>
      <dgm:spPr/>
    </dgm:pt>
    <dgm:pt modelId="{5301E143-9E32-49AE-9EA9-7E29FDB825F3}" type="pres">
      <dgm:prSet presAssocID="{30D2924C-1B40-4416-B5B9-300616CD6EF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EFB0D2F-0451-4666-BE84-D1334BFBB587}" type="presOf" srcId="{0CE9AF5A-FAE6-4ECC-8E24-D23401A00302}" destId="{DF28BB72-52C0-4F34-BD4F-F28FC22BCE38}" srcOrd="0" destOrd="0" presId="urn:microsoft.com/office/officeart/2005/8/layout/chevron1"/>
    <dgm:cxn modelId="{C0D64A3F-DEC5-4847-9457-D77CBF4F33FE}" srcId="{7CF6FF3E-F919-4281-A4B8-163BB90C0B14}" destId="{FB95A048-9395-4F9A-906E-9821532EDFAD}" srcOrd="1" destOrd="0" parTransId="{3DDE7062-0A4A-4486-838B-9A5217362BE3}" sibTransId="{D4134BC4-D4F7-45E8-A5BE-D46794177832}"/>
    <dgm:cxn modelId="{77A0F740-61A0-45F1-808E-2C128BAC80EE}" type="presOf" srcId="{7CF6FF3E-F919-4281-A4B8-163BB90C0B14}" destId="{FDCE2F86-E73B-4C31-9114-73B4708D4291}" srcOrd="0" destOrd="0" presId="urn:microsoft.com/office/officeart/2005/8/layout/chevron1"/>
    <dgm:cxn modelId="{78243977-BEA3-4841-A50E-21C73E08BEE3}" srcId="{7CF6FF3E-F919-4281-A4B8-163BB90C0B14}" destId="{0CE9AF5A-FAE6-4ECC-8E24-D23401A00302}" srcOrd="0" destOrd="0" parTransId="{9873A4B7-E3B2-44AD-BCD0-4ABADEC20A94}" sibTransId="{FC015123-4AAC-4A56-9AFC-EA809DED41BC}"/>
    <dgm:cxn modelId="{ECBE9E9A-65DE-4CC6-9CF9-F7ABD79BE68F}" type="presOf" srcId="{FB95A048-9395-4F9A-906E-9821532EDFAD}" destId="{FBCBADC5-A7FD-44A5-BD7A-B0C80F98E290}" srcOrd="0" destOrd="0" presId="urn:microsoft.com/office/officeart/2005/8/layout/chevron1"/>
    <dgm:cxn modelId="{00D4ADA7-A856-4A1E-85BC-15D96A8D7FC8}" srcId="{7CF6FF3E-F919-4281-A4B8-163BB90C0B14}" destId="{30D2924C-1B40-4416-B5B9-300616CD6EF3}" srcOrd="2" destOrd="0" parTransId="{689B07E2-EC6C-47E9-8514-74937EB69D60}" sibTransId="{0E85E023-EBE1-4033-A2F3-C542FF43614F}"/>
    <dgm:cxn modelId="{9D0F59F3-8851-489F-8A94-9C6F39503DBC}" type="presOf" srcId="{30D2924C-1B40-4416-B5B9-300616CD6EF3}" destId="{5301E143-9E32-49AE-9EA9-7E29FDB825F3}" srcOrd="0" destOrd="0" presId="urn:microsoft.com/office/officeart/2005/8/layout/chevron1"/>
    <dgm:cxn modelId="{322B32A3-9F58-4D25-8AC7-478A95451DA4}" type="presParOf" srcId="{FDCE2F86-E73B-4C31-9114-73B4708D4291}" destId="{DF28BB72-52C0-4F34-BD4F-F28FC22BCE38}" srcOrd="0" destOrd="0" presId="urn:microsoft.com/office/officeart/2005/8/layout/chevron1"/>
    <dgm:cxn modelId="{801C85FF-017A-466E-BD06-E137B5E9F9EA}" type="presParOf" srcId="{FDCE2F86-E73B-4C31-9114-73B4708D4291}" destId="{423351A2-E411-4C92-91A6-A7CF162AB361}" srcOrd="1" destOrd="0" presId="urn:microsoft.com/office/officeart/2005/8/layout/chevron1"/>
    <dgm:cxn modelId="{C2887C4B-7A87-4A89-98CF-34EA37737B1C}" type="presParOf" srcId="{FDCE2F86-E73B-4C31-9114-73B4708D4291}" destId="{FBCBADC5-A7FD-44A5-BD7A-B0C80F98E290}" srcOrd="2" destOrd="0" presId="urn:microsoft.com/office/officeart/2005/8/layout/chevron1"/>
    <dgm:cxn modelId="{560FD7C9-5EC3-49FA-B52D-88EC1A02DDF9}" type="presParOf" srcId="{FDCE2F86-E73B-4C31-9114-73B4708D4291}" destId="{CEEC4D14-8C3C-4DF7-AFCE-9BECEB3AC91B}" srcOrd="3" destOrd="0" presId="urn:microsoft.com/office/officeart/2005/8/layout/chevron1"/>
    <dgm:cxn modelId="{DA7AE99E-0465-4A8B-886F-0821E5E760DF}" type="presParOf" srcId="{FDCE2F86-E73B-4C31-9114-73B4708D4291}" destId="{5301E143-9E32-49AE-9EA9-7E29FDB825F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7F24F1-2AC8-4AA3-8C41-818A4CF082B7}" type="doc">
      <dgm:prSet loTypeId="urn:microsoft.com/office/officeart/2005/8/layout/bProcess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78A325-FE50-4086-97A6-822903AD5BC0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Camera</a:t>
          </a:r>
        </a:p>
      </dgm:t>
    </dgm:pt>
    <dgm:pt modelId="{7FED3124-3A0D-4C66-B767-1E82778A4275}" type="parTrans" cxnId="{A5FC421D-1769-4627-934E-DB2F34253D13}">
      <dgm:prSet/>
      <dgm:spPr/>
      <dgm:t>
        <a:bodyPr/>
        <a:lstStyle/>
        <a:p>
          <a:endParaRPr lang="en-US"/>
        </a:p>
      </dgm:t>
    </dgm:pt>
    <dgm:pt modelId="{C97B1A23-7BB6-4BD2-B5C8-7CDE66DD52D7}" type="sibTrans" cxnId="{A5FC421D-1769-4627-934E-DB2F34253D13}">
      <dgm:prSet/>
      <dgm:spPr/>
      <dgm:t>
        <a:bodyPr/>
        <a:lstStyle/>
        <a:p>
          <a:endParaRPr lang="en-US"/>
        </a:p>
      </dgm:t>
    </dgm:pt>
    <dgm:pt modelId="{65B0E5B6-EE35-454A-93F2-254C4E80789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/>
            <a:t>Echantillonage</a:t>
          </a:r>
          <a:endParaRPr lang="en-US" dirty="0"/>
        </a:p>
      </dgm:t>
    </dgm:pt>
    <dgm:pt modelId="{0899EC72-4DB5-4202-9457-5BF869F77C19}" type="parTrans" cxnId="{ED8C5ECE-CFB1-4DE5-906D-7109B8972E76}">
      <dgm:prSet/>
      <dgm:spPr/>
      <dgm:t>
        <a:bodyPr/>
        <a:lstStyle/>
        <a:p>
          <a:endParaRPr lang="en-US"/>
        </a:p>
      </dgm:t>
    </dgm:pt>
    <dgm:pt modelId="{BBF20A72-595C-4644-B5F8-E4F13F8B6270}" type="sibTrans" cxnId="{ED8C5ECE-CFB1-4DE5-906D-7109B8972E76}">
      <dgm:prSet/>
      <dgm:spPr/>
      <dgm:t>
        <a:bodyPr/>
        <a:lstStyle/>
        <a:p>
          <a:endParaRPr lang="en-US"/>
        </a:p>
      </dgm:t>
    </dgm:pt>
    <dgm:pt modelId="{50401A50-4BA5-42F1-93B2-18443EAB1FAD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/>
            <a:t>Signalisation</a:t>
          </a:r>
          <a:r>
            <a:rPr lang="en-US" dirty="0"/>
            <a:t> des Codes</a:t>
          </a:r>
        </a:p>
      </dgm:t>
    </dgm:pt>
    <dgm:pt modelId="{DC58CA38-3508-41F6-A9FD-6222DBCD8C39}" type="parTrans" cxnId="{C4E0D556-7959-4F56-8ED6-43B83E79FEAA}">
      <dgm:prSet/>
      <dgm:spPr/>
      <dgm:t>
        <a:bodyPr/>
        <a:lstStyle/>
        <a:p>
          <a:endParaRPr lang="en-US"/>
        </a:p>
      </dgm:t>
    </dgm:pt>
    <dgm:pt modelId="{774CF9DA-A0C3-44CE-9065-4A9B72E4626C}" type="sibTrans" cxnId="{C4E0D556-7959-4F56-8ED6-43B83E79FEAA}">
      <dgm:prSet/>
      <dgm:spPr/>
      <dgm:t>
        <a:bodyPr/>
        <a:lstStyle/>
        <a:p>
          <a:endParaRPr lang="en-US"/>
        </a:p>
      </dgm:t>
    </dgm:pt>
    <dgm:pt modelId="{664B8FB9-0A6F-4440-9EA0-3AE604E65E79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Emission d’un </a:t>
          </a:r>
          <a:r>
            <a:rPr lang="en-US" dirty="0" err="1"/>
            <a:t>seul</a:t>
          </a:r>
          <a:r>
            <a:rPr lang="en-US" dirty="0"/>
            <a:t> </a:t>
          </a:r>
          <a:r>
            <a:rPr lang="en-US" dirty="0" err="1"/>
            <a:t>signale</a:t>
          </a:r>
          <a:r>
            <a:rPr lang="en-US" dirty="0"/>
            <a:t> </a:t>
          </a:r>
          <a:r>
            <a:rPr lang="en-US" dirty="0" err="1"/>
            <a:t>contenant</a:t>
          </a:r>
          <a:r>
            <a:rPr lang="en-US" dirty="0"/>
            <a:t> </a:t>
          </a:r>
          <a:r>
            <a:rPr lang="en-US" dirty="0" err="1"/>
            <a:t>tous</a:t>
          </a:r>
          <a:r>
            <a:rPr lang="en-US" dirty="0"/>
            <a:t> les codes </a:t>
          </a:r>
          <a:r>
            <a:rPr lang="en-US" dirty="0" err="1"/>
            <a:t>signalises</a:t>
          </a:r>
          <a:endParaRPr lang="en-US" dirty="0"/>
        </a:p>
      </dgm:t>
    </dgm:pt>
    <dgm:pt modelId="{B4BE0B49-D514-4E92-BD16-4FBF5C1312B4}" type="parTrans" cxnId="{B467C849-1BD0-479C-A346-10AA62B94206}">
      <dgm:prSet/>
      <dgm:spPr/>
      <dgm:t>
        <a:bodyPr/>
        <a:lstStyle/>
        <a:p>
          <a:endParaRPr lang="en-US"/>
        </a:p>
      </dgm:t>
    </dgm:pt>
    <dgm:pt modelId="{AAF178DB-B92B-44D5-8309-AE85D48DEFBA}" type="sibTrans" cxnId="{B467C849-1BD0-479C-A346-10AA62B94206}">
      <dgm:prSet/>
      <dgm:spPr/>
      <dgm:t>
        <a:bodyPr/>
        <a:lstStyle/>
        <a:p>
          <a:endParaRPr lang="en-US"/>
        </a:p>
      </dgm:t>
    </dgm:pt>
    <dgm:pt modelId="{7104F5F1-BD23-4767-98C0-E928DF9B6618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Reception du signal par le TUNER</a:t>
          </a:r>
        </a:p>
      </dgm:t>
    </dgm:pt>
    <dgm:pt modelId="{568F5E56-6F7A-400E-B29A-6D8BCEC5EDBB}" type="parTrans" cxnId="{EC9F3155-05A1-4B80-ACC7-7BEBA5E2C0E6}">
      <dgm:prSet/>
      <dgm:spPr/>
      <dgm:t>
        <a:bodyPr/>
        <a:lstStyle/>
        <a:p>
          <a:endParaRPr lang="en-US"/>
        </a:p>
      </dgm:t>
    </dgm:pt>
    <dgm:pt modelId="{EB5BAA01-9A85-4983-9118-B2A2867B9A6C}" type="sibTrans" cxnId="{EC9F3155-05A1-4B80-ACC7-7BEBA5E2C0E6}">
      <dgm:prSet/>
      <dgm:spPr/>
      <dgm:t>
        <a:bodyPr/>
        <a:lstStyle/>
        <a:p>
          <a:endParaRPr lang="en-US"/>
        </a:p>
      </dgm:t>
    </dgm:pt>
    <dgm:pt modelId="{7A1AA21B-91A9-4918-A4B1-B379EFA72441}">
      <dgm:prSet/>
      <dgm:spPr>
        <a:solidFill>
          <a:schemeClr val="tx1"/>
        </a:solidFill>
      </dgm:spPr>
      <dgm:t>
        <a:bodyPr/>
        <a:lstStyle/>
        <a:p>
          <a:r>
            <a:rPr lang="en-US" dirty="0" err="1"/>
            <a:t>Decodeur</a:t>
          </a:r>
          <a:r>
            <a:rPr lang="en-US" dirty="0"/>
            <a:t> et </a:t>
          </a:r>
          <a:r>
            <a:rPr lang="en-US" dirty="0" err="1"/>
            <a:t>Affichage</a:t>
          </a:r>
          <a:r>
            <a:rPr lang="en-US" dirty="0"/>
            <a:t> du </a:t>
          </a:r>
          <a:r>
            <a:rPr lang="en-US" dirty="0" err="1"/>
            <a:t>l’image</a:t>
          </a:r>
          <a:endParaRPr lang="en-US" dirty="0"/>
        </a:p>
      </dgm:t>
    </dgm:pt>
    <dgm:pt modelId="{8811966E-7842-484D-A959-90D0503142D9}" type="parTrans" cxnId="{FAC4725E-0C51-4C92-9330-63D17D58BD07}">
      <dgm:prSet/>
      <dgm:spPr/>
      <dgm:t>
        <a:bodyPr/>
        <a:lstStyle/>
        <a:p>
          <a:endParaRPr lang="en-US"/>
        </a:p>
      </dgm:t>
    </dgm:pt>
    <dgm:pt modelId="{D2D17D21-2E18-4A16-A9D4-F3CB01B11896}" type="sibTrans" cxnId="{FAC4725E-0C51-4C92-9330-63D17D58BD07}">
      <dgm:prSet/>
      <dgm:spPr/>
      <dgm:t>
        <a:bodyPr/>
        <a:lstStyle/>
        <a:p>
          <a:endParaRPr lang="en-US"/>
        </a:p>
      </dgm:t>
    </dgm:pt>
    <dgm:pt modelId="{1D72937E-A478-43B2-8BF1-8A064519F6A8}" type="pres">
      <dgm:prSet presAssocID="{587F24F1-2AC8-4AA3-8C41-818A4CF082B7}" presName="Name0" presStyleCnt="0">
        <dgm:presLayoutVars>
          <dgm:dir/>
          <dgm:resizeHandles val="exact"/>
        </dgm:presLayoutVars>
      </dgm:prSet>
      <dgm:spPr/>
    </dgm:pt>
    <dgm:pt modelId="{FCB38548-E520-49CD-97F0-DA41A816F72A}" type="pres">
      <dgm:prSet presAssocID="{4C78A325-FE50-4086-97A6-822903AD5BC0}" presName="node" presStyleLbl="node1" presStyleIdx="0" presStyleCnt="6" custScaleX="74983" custScaleY="85809">
        <dgm:presLayoutVars>
          <dgm:bulletEnabled val="1"/>
        </dgm:presLayoutVars>
      </dgm:prSet>
      <dgm:spPr/>
    </dgm:pt>
    <dgm:pt modelId="{A8D2427D-5775-49E6-A30A-238993F55DCD}" type="pres">
      <dgm:prSet presAssocID="{C97B1A23-7BB6-4BD2-B5C8-7CDE66DD52D7}" presName="sibTrans" presStyleLbl="sibTrans1D1" presStyleIdx="0" presStyleCnt="5"/>
      <dgm:spPr/>
    </dgm:pt>
    <dgm:pt modelId="{26D09B0D-9511-488E-9B9E-1910CB7F6ABD}" type="pres">
      <dgm:prSet presAssocID="{C97B1A23-7BB6-4BD2-B5C8-7CDE66DD52D7}" presName="connectorText" presStyleLbl="sibTrans1D1" presStyleIdx="0" presStyleCnt="5"/>
      <dgm:spPr/>
    </dgm:pt>
    <dgm:pt modelId="{AA6DF12D-9A7A-40BA-BC8B-ECCB8984185E}" type="pres">
      <dgm:prSet presAssocID="{65B0E5B6-EE35-454A-93F2-254C4E80789A}" presName="node" presStyleLbl="node1" presStyleIdx="1" presStyleCnt="6" custScaleX="74983" custScaleY="85809">
        <dgm:presLayoutVars>
          <dgm:bulletEnabled val="1"/>
        </dgm:presLayoutVars>
      </dgm:prSet>
      <dgm:spPr/>
    </dgm:pt>
    <dgm:pt modelId="{AD23A93B-A3D6-4309-9B64-FE5317CAA409}" type="pres">
      <dgm:prSet presAssocID="{BBF20A72-595C-4644-B5F8-E4F13F8B6270}" presName="sibTrans" presStyleLbl="sibTrans1D1" presStyleIdx="1" presStyleCnt="5"/>
      <dgm:spPr/>
    </dgm:pt>
    <dgm:pt modelId="{C7B1B3EC-DD4F-4B4B-B80F-9A423DD205B2}" type="pres">
      <dgm:prSet presAssocID="{BBF20A72-595C-4644-B5F8-E4F13F8B6270}" presName="connectorText" presStyleLbl="sibTrans1D1" presStyleIdx="1" presStyleCnt="5"/>
      <dgm:spPr/>
    </dgm:pt>
    <dgm:pt modelId="{EA494A3D-C880-4517-82BE-A126D42BE05B}" type="pres">
      <dgm:prSet presAssocID="{50401A50-4BA5-42F1-93B2-18443EAB1FAD}" presName="node" presStyleLbl="node1" presStyleIdx="2" presStyleCnt="6" custScaleX="74983" custScaleY="85809">
        <dgm:presLayoutVars>
          <dgm:bulletEnabled val="1"/>
        </dgm:presLayoutVars>
      </dgm:prSet>
      <dgm:spPr/>
    </dgm:pt>
    <dgm:pt modelId="{BC74297D-2FDC-4718-BA49-5E4E52579799}" type="pres">
      <dgm:prSet presAssocID="{774CF9DA-A0C3-44CE-9065-4A9B72E4626C}" presName="sibTrans" presStyleLbl="sibTrans1D1" presStyleIdx="2" presStyleCnt="5"/>
      <dgm:spPr/>
    </dgm:pt>
    <dgm:pt modelId="{A2F5EC72-EC39-4865-8266-D7B8884DEE71}" type="pres">
      <dgm:prSet presAssocID="{774CF9DA-A0C3-44CE-9065-4A9B72E4626C}" presName="connectorText" presStyleLbl="sibTrans1D1" presStyleIdx="2" presStyleCnt="5"/>
      <dgm:spPr/>
    </dgm:pt>
    <dgm:pt modelId="{D250523C-8506-431B-8A65-C0180CF90DCC}" type="pres">
      <dgm:prSet presAssocID="{664B8FB9-0A6F-4440-9EA0-3AE604E65E79}" presName="node" presStyleLbl="node1" presStyleIdx="3" presStyleCnt="6" custScaleX="74983" custScaleY="85809">
        <dgm:presLayoutVars>
          <dgm:bulletEnabled val="1"/>
        </dgm:presLayoutVars>
      </dgm:prSet>
      <dgm:spPr/>
    </dgm:pt>
    <dgm:pt modelId="{4B308131-C862-4A3F-8EAF-19BB842E39EB}" type="pres">
      <dgm:prSet presAssocID="{AAF178DB-B92B-44D5-8309-AE85D48DEFBA}" presName="sibTrans" presStyleLbl="sibTrans1D1" presStyleIdx="3" presStyleCnt="5"/>
      <dgm:spPr/>
    </dgm:pt>
    <dgm:pt modelId="{3EC33DF0-DA88-4323-9B98-183083C0943F}" type="pres">
      <dgm:prSet presAssocID="{AAF178DB-B92B-44D5-8309-AE85D48DEFBA}" presName="connectorText" presStyleLbl="sibTrans1D1" presStyleIdx="3" presStyleCnt="5"/>
      <dgm:spPr/>
    </dgm:pt>
    <dgm:pt modelId="{7BAEF4B6-3432-4EAA-949D-0BC2305B871C}" type="pres">
      <dgm:prSet presAssocID="{7104F5F1-BD23-4767-98C0-E928DF9B6618}" presName="node" presStyleLbl="node1" presStyleIdx="4" presStyleCnt="6" custScaleX="74983" custScaleY="85809" custLinFactNeighborY="0">
        <dgm:presLayoutVars>
          <dgm:bulletEnabled val="1"/>
        </dgm:presLayoutVars>
      </dgm:prSet>
      <dgm:spPr/>
    </dgm:pt>
    <dgm:pt modelId="{8D13A06F-9562-4723-90F5-3B332311DB93}" type="pres">
      <dgm:prSet presAssocID="{EB5BAA01-9A85-4983-9118-B2A2867B9A6C}" presName="sibTrans" presStyleLbl="sibTrans1D1" presStyleIdx="4" presStyleCnt="5"/>
      <dgm:spPr/>
    </dgm:pt>
    <dgm:pt modelId="{EE41DE38-5B78-499B-A057-4D513D0AB2B4}" type="pres">
      <dgm:prSet presAssocID="{EB5BAA01-9A85-4983-9118-B2A2867B9A6C}" presName="connectorText" presStyleLbl="sibTrans1D1" presStyleIdx="4" presStyleCnt="5"/>
      <dgm:spPr/>
    </dgm:pt>
    <dgm:pt modelId="{6CB15096-2903-4C6F-8EE8-46BC934827E1}" type="pres">
      <dgm:prSet presAssocID="{7A1AA21B-91A9-4918-A4B1-B379EFA72441}" presName="node" presStyleLbl="node1" presStyleIdx="5" presStyleCnt="6" custScaleX="74983" custScaleY="85809">
        <dgm:presLayoutVars>
          <dgm:bulletEnabled val="1"/>
        </dgm:presLayoutVars>
      </dgm:prSet>
      <dgm:spPr/>
    </dgm:pt>
  </dgm:ptLst>
  <dgm:cxnLst>
    <dgm:cxn modelId="{0DF6FE16-7FB5-4323-9CA1-9B802E36B605}" type="presOf" srcId="{587F24F1-2AC8-4AA3-8C41-818A4CF082B7}" destId="{1D72937E-A478-43B2-8BF1-8A064519F6A8}" srcOrd="0" destOrd="0" presId="urn:microsoft.com/office/officeart/2005/8/layout/bProcess3"/>
    <dgm:cxn modelId="{A5FC421D-1769-4627-934E-DB2F34253D13}" srcId="{587F24F1-2AC8-4AA3-8C41-818A4CF082B7}" destId="{4C78A325-FE50-4086-97A6-822903AD5BC0}" srcOrd="0" destOrd="0" parTransId="{7FED3124-3A0D-4C66-B767-1E82778A4275}" sibTransId="{C97B1A23-7BB6-4BD2-B5C8-7CDE66DD52D7}"/>
    <dgm:cxn modelId="{228F441E-7D95-4281-B6BF-3A072C760D5B}" type="presOf" srcId="{AAF178DB-B92B-44D5-8309-AE85D48DEFBA}" destId="{3EC33DF0-DA88-4323-9B98-183083C0943F}" srcOrd="1" destOrd="0" presId="urn:microsoft.com/office/officeart/2005/8/layout/bProcess3"/>
    <dgm:cxn modelId="{5AF59B2C-B9EF-4717-A34B-98D669F3BD02}" type="presOf" srcId="{EB5BAA01-9A85-4983-9118-B2A2867B9A6C}" destId="{EE41DE38-5B78-499B-A057-4D513D0AB2B4}" srcOrd="1" destOrd="0" presId="urn:microsoft.com/office/officeart/2005/8/layout/bProcess3"/>
    <dgm:cxn modelId="{FAC4725E-0C51-4C92-9330-63D17D58BD07}" srcId="{587F24F1-2AC8-4AA3-8C41-818A4CF082B7}" destId="{7A1AA21B-91A9-4918-A4B1-B379EFA72441}" srcOrd="5" destOrd="0" parTransId="{8811966E-7842-484D-A959-90D0503142D9}" sibTransId="{D2D17D21-2E18-4A16-A9D4-F3CB01B11896}"/>
    <dgm:cxn modelId="{B467C849-1BD0-479C-A346-10AA62B94206}" srcId="{587F24F1-2AC8-4AA3-8C41-818A4CF082B7}" destId="{664B8FB9-0A6F-4440-9EA0-3AE604E65E79}" srcOrd="3" destOrd="0" parTransId="{B4BE0B49-D514-4E92-BD16-4FBF5C1312B4}" sibTransId="{AAF178DB-B92B-44D5-8309-AE85D48DEFBA}"/>
    <dgm:cxn modelId="{575AB34B-6E3A-4BE0-87B3-346F504DAA45}" type="presOf" srcId="{774CF9DA-A0C3-44CE-9065-4A9B72E4626C}" destId="{BC74297D-2FDC-4718-BA49-5E4E52579799}" srcOrd="0" destOrd="0" presId="urn:microsoft.com/office/officeart/2005/8/layout/bProcess3"/>
    <dgm:cxn modelId="{AEEF176D-AE1F-49CA-A3B6-AF5AE98AEB8B}" type="presOf" srcId="{7104F5F1-BD23-4767-98C0-E928DF9B6618}" destId="{7BAEF4B6-3432-4EAA-949D-0BC2305B871C}" srcOrd="0" destOrd="0" presId="urn:microsoft.com/office/officeart/2005/8/layout/bProcess3"/>
    <dgm:cxn modelId="{EC9F3155-05A1-4B80-ACC7-7BEBA5E2C0E6}" srcId="{587F24F1-2AC8-4AA3-8C41-818A4CF082B7}" destId="{7104F5F1-BD23-4767-98C0-E928DF9B6618}" srcOrd="4" destOrd="0" parTransId="{568F5E56-6F7A-400E-B29A-6D8BCEC5EDBB}" sibTransId="{EB5BAA01-9A85-4983-9118-B2A2867B9A6C}"/>
    <dgm:cxn modelId="{C4E0D556-7959-4F56-8ED6-43B83E79FEAA}" srcId="{587F24F1-2AC8-4AA3-8C41-818A4CF082B7}" destId="{50401A50-4BA5-42F1-93B2-18443EAB1FAD}" srcOrd="2" destOrd="0" parTransId="{DC58CA38-3508-41F6-A9FD-6222DBCD8C39}" sibTransId="{774CF9DA-A0C3-44CE-9065-4A9B72E4626C}"/>
    <dgm:cxn modelId="{0ADD4759-317C-444F-AD7E-0BB23E7C254F}" type="presOf" srcId="{C97B1A23-7BB6-4BD2-B5C8-7CDE66DD52D7}" destId="{26D09B0D-9511-488E-9B9E-1910CB7F6ABD}" srcOrd="1" destOrd="0" presId="urn:microsoft.com/office/officeart/2005/8/layout/bProcess3"/>
    <dgm:cxn modelId="{9728F47A-77AF-49F0-AD60-491AD93578C4}" type="presOf" srcId="{50401A50-4BA5-42F1-93B2-18443EAB1FAD}" destId="{EA494A3D-C880-4517-82BE-A126D42BE05B}" srcOrd="0" destOrd="0" presId="urn:microsoft.com/office/officeart/2005/8/layout/bProcess3"/>
    <dgm:cxn modelId="{B8846D8B-EB9C-4EB3-876A-9B9F4439C688}" type="presOf" srcId="{BBF20A72-595C-4644-B5F8-E4F13F8B6270}" destId="{AD23A93B-A3D6-4309-9B64-FE5317CAA409}" srcOrd="0" destOrd="0" presId="urn:microsoft.com/office/officeart/2005/8/layout/bProcess3"/>
    <dgm:cxn modelId="{26736B99-39F3-4D4F-BBF0-3570070E453C}" type="presOf" srcId="{AAF178DB-B92B-44D5-8309-AE85D48DEFBA}" destId="{4B308131-C862-4A3F-8EAF-19BB842E39EB}" srcOrd="0" destOrd="0" presId="urn:microsoft.com/office/officeart/2005/8/layout/bProcess3"/>
    <dgm:cxn modelId="{2DF524A2-8F33-4F57-9D8D-AB18C72807C0}" type="presOf" srcId="{65B0E5B6-EE35-454A-93F2-254C4E80789A}" destId="{AA6DF12D-9A7A-40BA-BC8B-ECCB8984185E}" srcOrd="0" destOrd="0" presId="urn:microsoft.com/office/officeart/2005/8/layout/bProcess3"/>
    <dgm:cxn modelId="{5D2A4DA2-1818-4181-A856-DC6FC93A1EC2}" type="presOf" srcId="{7A1AA21B-91A9-4918-A4B1-B379EFA72441}" destId="{6CB15096-2903-4C6F-8EE8-46BC934827E1}" srcOrd="0" destOrd="0" presId="urn:microsoft.com/office/officeart/2005/8/layout/bProcess3"/>
    <dgm:cxn modelId="{396CBFB5-A629-45B5-8CFD-E8C542C2B381}" type="presOf" srcId="{C97B1A23-7BB6-4BD2-B5C8-7CDE66DD52D7}" destId="{A8D2427D-5775-49E6-A30A-238993F55DCD}" srcOrd="0" destOrd="0" presId="urn:microsoft.com/office/officeart/2005/8/layout/bProcess3"/>
    <dgm:cxn modelId="{1B012ABD-8091-47EA-A904-F38465814971}" type="presOf" srcId="{664B8FB9-0A6F-4440-9EA0-3AE604E65E79}" destId="{D250523C-8506-431B-8A65-C0180CF90DCC}" srcOrd="0" destOrd="0" presId="urn:microsoft.com/office/officeart/2005/8/layout/bProcess3"/>
    <dgm:cxn modelId="{ED8C5ECE-CFB1-4DE5-906D-7109B8972E76}" srcId="{587F24F1-2AC8-4AA3-8C41-818A4CF082B7}" destId="{65B0E5B6-EE35-454A-93F2-254C4E80789A}" srcOrd="1" destOrd="0" parTransId="{0899EC72-4DB5-4202-9457-5BF869F77C19}" sibTransId="{BBF20A72-595C-4644-B5F8-E4F13F8B6270}"/>
    <dgm:cxn modelId="{02B2B4CE-AAA5-4046-88EE-33E44CFC9672}" type="presOf" srcId="{BBF20A72-595C-4644-B5F8-E4F13F8B6270}" destId="{C7B1B3EC-DD4F-4B4B-B80F-9A423DD205B2}" srcOrd="1" destOrd="0" presId="urn:microsoft.com/office/officeart/2005/8/layout/bProcess3"/>
    <dgm:cxn modelId="{0ED128D0-C363-4279-B160-B2BA9EBE657F}" type="presOf" srcId="{4C78A325-FE50-4086-97A6-822903AD5BC0}" destId="{FCB38548-E520-49CD-97F0-DA41A816F72A}" srcOrd="0" destOrd="0" presId="urn:microsoft.com/office/officeart/2005/8/layout/bProcess3"/>
    <dgm:cxn modelId="{23EDBFE5-A612-46E8-BD24-276D86B27EA2}" type="presOf" srcId="{774CF9DA-A0C3-44CE-9065-4A9B72E4626C}" destId="{A2F5EC72-EC39-4865-8266-D7B8884DEE71}" srcOrd="1" destOrd="0" presId="urn:microsoft.com/office/officeart/2005/8/layout/bProcess3"/>
    <dgm:cxn modelId="{C122CDE7-60F4-4E06-8838-14C7E660404D}" type="presOf" srcId="{EB5BAA01-9A85-4983-9118-B2A2867B9A6C}" destId="{8D13A06F-9562-4723-90F5-3B332311DB93}" srcOrd="0" destOrd="0" presId="urn:microsoft.com/office/officeart/2005/8/layout/bProcess3"/>
    <dgm:cxn modelId="{5046C84D-4463-412E-8562-9C75075BC445}" type="presParOf" srcId="{1D72937E-A478-43B2-8BF1-8A064519F6A8}" destId="{FCB38548-E520-49CD-97F0-DA41A816F72A}" srcOrd="0" destOrd="0" presId="urn:microsoft.com/office/officeart/2005/8/layout/bProcess3"/>
    <dgm:cxn modelId="{ABC43274-C649-4750-BBBC-EFD2D5230A62}" type="presParOf" srcId="{1D72937E-A478-43B2-8BF1-8A064519F6A8}" destId="{A8D2427D-5775-49E6-A30A-238993F55DCD}" srcOrd="1" destOrd="0" presId="urn:microsoft.com/office/officeart/2005/8/layout/bProcess3"/>
    <dgm:cxn modelId="{C374C504-AF6D-4BC7-AC69-344C4A1DD76F}" type="presParOf" srcId="{A8D2427D-5775-49E6-A30A-238993F55DCD}" destId="{26D09B0D-9511-488E-9B9E-1910CB7F6ABD}" srcOrd="0" destOrd="0" presId="urn:microsoft.com/office/officeart/2005/8/layout/bProcess3"/>
    <dgm:cxn modelId="{82A5F034-DDDE-4481-9C60-C7613849A804}" type="presParOf" srcId="{1D72937E-A478-43B2-8BF1-8A064519F6A8}" destId="{AA6DF12D-9A7A-40BA-BC8B-ECCB8984185E}" srcOrd="2" destOrd="0" presId="urn:microsoft.com/office/officeart/2005/8/layout/bProcess3"/>
    <dgm:cxn modelId="{9D4CD157-40A5-44CC-AE15-8AA17B032B37}" type="presParOf" srcId="{1D72937E-A478-43B2-8BF1-8A064519F6A8}" destId="{AD23A93B-A3D6-4309-9B64-FE5317CAA409}" srcOrd="3" destOrd="0" presId="urn:microsoft.com/office/officeart/2005/8/layout/bProcess3"/>
    <dgm:cxn modelId="{475089AF-30FC-49E7-BF45-142CF25F56E9}" type="presParOf" srcId="{AD23A93B-A3D6-4309-9B64-FE5317CAA409}" destId="{C7B1B3EC-DD4F-4B4B-B80F-9A423DD205B2}" srcOrd="0" destOrd="0" presId="urn:microsoft.com/office/officeart/2005/8/layout/bProcess3"/>
    <dgm:cxn modelId="{67ADEA54-B9B7-4CC4-B89B-CD7B7514A40D}" type="presParOf" srcId="{1D72937E-A478-43B2-8BF1-8A064519F6A8}" destId="{EA494A3D-C880-4517-82BE-A126D42BE05B}" srcOrd="4" destOrd="0" presId="urn:microsoft.com/office/officeart/2005/8/layout/bProcess3"/>
    <dgm:cxn modelId="{38E7FF30-D2C2-4702-8F5A-DDDDC2C561B8}" type="presParOf" srcId="{1D72937E-A478-43B2-8BF1-8A064519F6A8}" destId="{BC74297D-2FDC-4718-BA49-5E4E52579799}" srcOrd="5" destOrd="0" presId="urn:microsoft.com/office/officeart/2005/8/layout/bProcess3"/>
    <dgm:cxn modelId="{97779717-30BF-4666-BA11-8D72D0165A41}" type="presParOf" srcId="{BC74297D-2FDC-4718-BA49-5E4E52579799}" destId="{A2F5EC72-EC39-4865-8266-D7B8884DEE71}" srcOrd="0" destOrd="0" presId="urn:microsoft.com/office/officeart/2005/8/layout/bProcess3"/>
    <dgm:cxn modelId="{DEBCE187-8C24-4935-994B-B8035234A2C9}" type="presParOf" srcId="{1D72937E-A478-43B2-8BF1-8A064519F6A8}" destId="{D250523C-8506-431B-8A65-C0180CF90DCC}" srcOrd="6" destOrd="0" presId="urn:microsoft.com/office/officeart/2005/8/layout/bProcess3"/>
    <dgm:cxn modelId="{374A181C-3A20-4D4A-AE9B-039EFB5A2285}" type="presParOf" srcId="{1D72937E-A478-43B2-8BF1-8A064519F6A8}" destId="{4B308131-C862-4A3F-8EAF-19BB842E39EB}" srcOrd="7" destOrd="0" presId="urn:microsoft.com/office/officeart/2005/8/layout/bProcess3"/>
    <dgm:cxn modelId="{BB48DBA1-7412-406D-919D-B3E8EEA67BBC}" type="presParOf" srcId="{4B308131-C862-4A3F-8EAF-19BB842E39EB}" destId="{3EC33DF0-DA88-4323-9B98-183083C0943F}" srcOrd="0" destOrd="0" presId="urn:microsoft.com/office/officeart/2005/8/layout/bProcess3"/>
    <dgm:cxn modelId="{2E2FF4B1-8995-4B5A-848D-F9209FDFFC5E}" type="presParOf" srcId="{1D72937E-A478-43B2-8BF1-8A064519F6A8}" destId="{7BAEF4B6-3432-4EAA-949D-0BC2305B871C}" srcOrd="8" destOrd="0" presId="urn:microsoft.com/office/officeart/2005/8/layout/bProcess3"/>
    <dgm:cxn modelId="{3B514BB8-6B90-4359-B6F3-7E1A9624B4C8}" type="presParOf" srcId="{1D72937E-A478-43B2-8BF1-8A064519F6A8}" destId="{8D13A06F-9562-4723-90F5-3B332311DB93}" srcOrd="9" destOrd="0" presId="urn:microsoft.com/office/officeart/2005/8/layout/bProcess3"/>
    <dgm:cxn modelId="{E7196B1D-C8E9-46D8-85DD-B110D270C930}" type="presParOf" srcId="{8D13A06F-9562-4723-90F5-3B332311DB93}" destId="{EE41DE38-5B78-499B-A057-4D513D0AB2B4}" srcOrd="0" destOrd="0" presId="urn:microsoft.com/office/officeart/2005/8/layout/bProcess3"/>
    <dgm:cxn modelId="{DA5A6AA8-450A-4747-AABD-455BD929B715}" type="presParOf" srcId="{1D72937E-A478-43B2-8BF1-8A064519F6A8}" destId="{6CB15096-2903-4C6F-8EE8-46BC934827E1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8BB72-52C0-4F34-BD4F-F28FC22BCE38}">
      <dsp:nvSpPr>
        <dsp:cNvPr id="0" name=""/>
        <dsp:cNvSpPr/>
      </dsp:nvSpPr>
      <dsp:spPr>
        <a:xfrm>
          <a:off x="1973" y="1694711"/>
          <a:ext cx="2404786" cy="961914"/>
        </a:xfrm>
        <a:prstGeom prst="chevron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Station</a:t>
          </a:r>
        </a:p>
      </dsp:txBody>
      <dsp:txXfrm>
        <a:off x="482930" y="1694711"/>
        <a:ext cx="1442872" cy="961914"/>
      </dsp:txXfrm>
    </dsp:sp>
    <dsp:sp modelId="{FBCBADC5-A7FD-44A5-BD7A-B0C80F98E290}">
      <dsp:nvSpPr>
        <dsp:cNvPr id="0" name=""/>
        <dsp:cNvSpPr/>
      </dsp:nvSpPr>
      <dsp:spPr>
        <a:xfrm>
          <a:off x="2166281" y="1694711"/>
          <a:ext cx="2404786" cy="961914"/>
        </a:xfrm>
        <a:prstGeom prst="chevron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Satellite</a:t>
          </a:r>
        </a:p>
      </dsp:txBody>
      <dsp:txXfrm>
        <a:off x="2647238" y="1694711"/>
        <a:ext cx="1442872" cy="961914"/>
      </dsp:txXfrm>
    </dsp:sp>
    <dsp:sp modelId="{5301E143-9E32-49AE-9EA9-7E29FDB825F3}">
      <dsp:nvSpPr>
        <dsp:cNvPr id="0" name=""/>
        <dsp:cNvSpPr/>
      </dsp:nvSpPr>
      <dsp:spPr>
        <a:xfrm>
          <a:off x="4330589" y="1694711"/>
          <a:ext cx="2404786" cy="961914"/>
        </a:xfrm>
        <a:prstGeom prst="chevron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DTV</a:t>
          </a:r>
        </a:p>
      </dsp:txBody>
      <dsp:txXfrm>
        <a:off x="4811546" y="1694711"/>
        <a:ext cx="1442872" cy="961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2427D-5775-49E6-A30A-238993F55DCD}">
      <dsp:nvSpPr>
        <dsp:cNvPr id="0" name=""/>
        <dsp:cNvSpPr/>
      </dsp:nvSpPr>
      <dsp:spPr>
        <a:xfrm>
          <a:off x="1937645" y="1501043"/>
          <a:ext cx="5630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307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04340" y="1543794"/>
        <a:ext cx="29683" cy="5936"/>
      </dsp:txXfrm>
    </dsp:sp>
    <dsp:sp modelId="{FCB38548-E520-49CD-97F0-DA41A816F72A}">
      <dsp:nvSpPr>
        <dsp:cNvPr id="0" name=""/>
        <dsp:cNvSpPr/>
      </dsp:nvSpPr>
      <dsp:spPr>
        <a:xfrm>
          <a:off x="3991" y="882295"/>
          <a:ext cx="1935453" cy="1328935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Camera</a:t>
          </a:r>
        </a:p>
      </dsp:txBody>
      <dsp:txXfrm>
        <a:off x="3991" y="882295"/>
        <a:ext cx="1935453" cy="1328935"/>
      </dsp:txXfrm>
    </dsp:sp>
    <dsp:sp modelId="{AD23A93B-A3D6-4309-9B64-FE5317CAA409}">
      <dsp:nvSpPr>
        <dsp:cNvPr id="0" name=""/>
        <dsp:cNvSpPr/>
      </dsp:nvSpPr>
      <dsp:spPr>
        <a:xfrm>
          <a:off x="4466772" y="1501043"/>
          <a:ext cx="5630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307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33467" y="1543794"/>
        <a:ext cx="29683" cy="5936"/>
      </dsp:txXfrm>
    </dsp:sp>
    <dsp:sp modelId="{AA6DF12D-9A7A-40BA-BC8B-ECCB8984185E}">
      <dsp:nvSpPr>
        <dsp:cNvPr id="0" name=""/>
        <dsp:cNvSpPr/>
      </dsp:nvSpPr>
      <dsp:spPr>
        <a:xfrm>
          <a:off x="2533118" y="882295"/>
          <a:ext cx="1935453" cy="1328935"/>
        </a:xfrm>
        <a:prstGeom prst="rect">
          <a:avLst/>
        </a:prstGeom>
        <a:solidFill>
          <a:srgbClr val="00B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Echantillonage</a:t>
          </a:r>
          <a:endParaRPr lang="en-US" sz="1600" kern="1200" dirty="0"/>
        </a:p>
      </dsp:txBody>
      <dsp:txXfrm>
        <a:off x="2533118" y="882295"/>
        <a:ext cx="1935453" cy="1328935"/>
      </dsp:txXfrm>
    </dsp:sp>
    <dsp:sp modelId="{BC74297D-2FDC-4718-BA49-5E4E52579799}">
      <dsp:nvSpPr>
        <dsp:cNvPr id="0" name=""/>
        <dsp:cNvSpPr/>
      </dsp:nvSpPr>
      <dsp:spPr>
        <a:xfrm>
          <a:off x="971718" y="2209431"/>
          <a:ext cx="5058254" cy="563073"/>
        </a:xfrm>
        <a:custGeom>
          <a:avLst/>
          <a:gdLst/>
          <a:ahLst/>
          <a:cxnLst/>
          <a:rect l="0" t="0" r="0" b="0"/>
          <a:pathLst>
            <a:path>
              <a:moveTo>
                <a:pt x="5058254" y="0"/>
              </a:moveTo>
              <a:lnTo>
                <a:pt x="5058254" y="298636"/>
              </a:lnTo>
              <a:lnTo>
                <a:pt x="0" y="298636"/>
              </a:lnTo>
              <a:lnTo>
                <a:pt x="0" y="56307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3521" y="2487999"/>
        <a:ext cx="254648" cy="5936"/>
      </dsp:txXfrm>
    </dsp:sp>
    <dsp:sp modelId="{EA494A3D-C880-4517-82BE-A126D42BE05B}">
      <dsp:nvSpPr>
        <dsp:cNvPr id="0" name=""/>
        <dsp:cNvSpPr/>
      </dsp:nvSpPr>
      <dsp:spPr>
        <a:xfrm>
          <a:off x="5062245" y="882295"/>
          <a:ext cx="1935453" cy="1328935"/>
        </a:xfrm>
        <a:prstGeom prst="rect">
          <a:avLst/>
        </a:prstGeom>
        <a:solidFill>
          <a:srgbClr val="FF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Signalisation</a:t>
          </a:r>
          <a:r>
            <a:rPr lang="en-US" sz="1600" kern="1200" dirty="0"/>
            <a:t> des Codes</a:t>
          </a:r>
        </a:p>
      </dsp:txBody>
      <dsp:txXfrm>
        <a:off x="5062245" y="882295"/>
        <a:ext cx="1935453" cy="1328935"/>
      </dsp:txXfrm>
    </dsp:sp>
    <dsp:sp modelId="{4B308131-C862-4A3F-8EAF-19BB842E39EB}">
      <dsp:nvSpPr>
        <dsp:cNvPr id="0" name=""/>
        <dsp:cNvSpPr/>
      </dsp:nvSpPr>
      <dsp:spPr>
        <a:xfrm>
          <a:off x="1937645" y="3423652"/>
          <a:ext cx="5630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307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04340" y="3466404"/>
        <a:ext cx="29683" cy="5936"/>
      </dsp:txXfrm>
    </dsp:sp>
    <dsp:sp modelId="{D250523C-8506-431B-8A65-C0180CF90DCC}">
      <dsp:nvSpPr>
        <dsp:cNvPr id="0" name=""/>
        <dsp:cNvSpPr/>
      </dsp:nvSpPr>
      <dsp:spPr>
        <a:xfrm>
          <a:off x="3991" y="2804904"/>
          <a:ext cx="1935453" cy="1328935"/>
        </a:xfrm>
        <a:prstGeom prst="rect">
          <a:avLst/>
        </a:prstGeom>
        <a:solidFill>
          <a:srgbClr val="7030A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Emission d’un </a:t>
          </a:r>
          <a:r>
            <a:rPr lang="en-US" sz="1600" kern="1200" dirty="0" err="1"/>
            <a:t>seul</a:t>
          </a:r>
          <a:r>
            <a:rPr lang="en-US" sz="1600" kern="1200" dirty="0"/>
            <a:t> </a:t>
          </a:r>
          <a:r>
            <a:rPr lang="en-US" sz="1600" kern="1200" dirty="0" err="1"/>
            <a:t>signale</a:t>
          </a:r>
          <a:r>
            <a:rPr lang="en-US" sz="1600" kern="1200" dirty="0"/>
            <a:t> </a:t>
          </a:r>
          <a:r>
            <a:rPr lang="en-US" sz="1600" kern="1200" dirty="0" err="1"/>
            <a:t>contenant</a:t>
          </a:r>
          <a:r>
            <a:rPr lang="en-US" sz="1600" kern="1200" dirty="0"/>
            <a:t> </a:t>
          </a:r>
          <a:r>
            <a:rPr lang="en-US" sz="1600" kern="1200" dirty="0" err="1"/>
            <a:t>tous</a:t>
          </a:r>
          <a:r>
            <a:rPr lang="en-US" sz="1600" kern="1200" dirty="0"/>
            <a:t> les codes </a:t>
          </a:r>
          <a:r>
            <a:rPr lang="en-US" sz="1600" kern="1200" dirty="0" err="1"/>
            <a:t>signalises</a:t>
          </a:r>
          <a:endParaRPr lang="en-US" sz="1600" kern="1200" dirty="0"/>
        </a:p>
      </dsp:txBody>
      <dsp:txXfrm>
        <a:off x="3991" y="2804904"/>
        <a:ext cx="1935453" cy="1328935"/>
      </dsp:txXfrm>
    </dsp:sp>
    <dsp:sp modelId="{8D13A06F-9562-4723-90F5-3B332311DB93}">
      <dsp:nvSpPr>
        <dsp:cNvPr id="0" name=""/>
        <dsp:cNvSpPr/>
      </dsp:nvSpPr>
      <dsp:spPr>
        <a:xfrm>
          <a:off x="4466772" y="3423652"/>
          <a:ext cx="5630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307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33467" y="3466404"/>
        <a:ext cx="29683" cy="5936"/>
      </dsp:txXfrm>
    </dsp:sp>
    <dsp:sp modelId="{7BAEF4B6-3432-4EAA-949D-0BC2305B871C}">
      <dsp:nvSpPr>
        <dsp:cNvPr id="0" name=""/>
        <dsp:cNvSpPr/>
      </dsp:nvSpPr>
      <dsp:spPr>
        <a:xfrm>
          <a:off x="2533118" y="2804904"/>
          <a:ext cx="1935453" cy="1328935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Reception du signal par le TUNER</a:t>
          </a:r>
        </a:p>
      </dsp:txBody>
      <dsp:txXfrm>
        <a:off x="2533118" y="2804904"/>
        <a:ext cx="1935453" cy="1328935"/>
      </dsp:txXfrm>
    </dsp:sp>
    <dsp:sp modelId="{6CB15096-2903-4C6F-8EE8-46BC934827E1}">
      <dsp:nvSpPr>
        <dsp:cNvPr id="0" name=""/>
        <dsp:cNvSpPr/>
      </dsp:nvSpPr>
      <dsp:spPr>
        <a:xfrm>
          <a:off x="5062245" y="2804904"/>
          <a:ext cx="1935453" cy="1328935"/>
        </a:xfrm>
        <a:prstGeom prst="rect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Decodeur</a:t>
          </a:r>
          <a:r>
            <a:rPr lang="en-US" sz="1600" kern="1200" dirty="0"/>
            <a:t> et </a:t>
          </a:r>
          <a:r>
            <a:rPr lang="en-US" sz="1600" kern="1200" dirty="0" err="1"/>
            <a:t>Affichage</a:t>
          </a:r>
          <a:r>
            <a:rPr lang="en-US" sz="1600" kern="1200" dirty="0"/>
            <a:t> du </a:t>
          </a:r>
          <a:r>
            <a:rPr lang="en-US" sz="1600" kern="1200" dirty="0" err="1"/>
            <a:t>l’image</a:t>
          </a:r>
          <a:endParaRPr lang="en-US" sz="1600" kern="1200" dirty="0"/>
        </a:p>
      </dsp:txBody>
      <dsp:txXfrm>
        <a:off x="5062245" y="2804904"/>
        <a:ext cx="1935453" cy="1328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naslo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750" y="1122363"/>
            <a:ext cx="672327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750" y="3509963"/>
            <a:ext cx="672327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vertikaln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0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n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11801" y="365125"/>
            <a:ext cx="153531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488315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3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1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lo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747839"/>
            <a:ext cx="672327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4627564"/>
            <a:ext cx="67232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3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Naslov i 2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816102"/>
            <a:ext cx="32702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0950" y="1816102"/>
            <a:ext cx="32702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7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eđe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01626"/>
            <a:ext cx="67232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1" y="1617663"/>
            <a:ext cx="32976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851" y="2441575"/>
            <a:ext cx="329769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3189" y="1617663"/>
            <a:ext cx="33139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3189" y="2441575"/>
            <a:ext cx="331393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6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7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a opisom sli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35465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00" y="457201"/>
            <a:ext cx="4062620" cy="54117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35465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5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a opisom sli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1" y="457200"/>
            <a:ext cx="24955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19399" y="457201"/>
            <a:ext cx="4235261" cy="541178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851" y="2057400"/>
            <a:ext cx="24955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3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339726"/>
            <a:ext cx="6737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s-Latn-BA"/>
              <a:t>Kliknite da biste uredili stilove prototipa naslova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1800225"/>
            <a:ext cx="6737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s-Latn-BA"/>
              <a:t>Kliknite da biste uredili stilove teksta prototipa</a:t>
            </a:r>
          </a:p>
          <a:p>
            <a:pPr lvl="1"/>
            <a:r>
              <a:rPr lang="bs-Latn-BA"/>
              <a:t>Drugi nivo</a:t>
            </a:r>
          </a:p>
          <a:p>
            <a:pPr lvl="2"/>
            <a:r>
              <a:rPr lang="bs-Latn-BA"/>
              <a:t>Treći nivo</a:t>
            </a:r>
          </a:p>
          <a:p>
            <a:pPr lvl="3"/>
            <a:r>
              <a:rPr lang="bs-Latn-BA"/>
              <a:t>Četvrti nivo</a:t>
            </a:r>
          </a:p>
          <a:p>
            <a:pPr lvl="4"/>
            <a:r>
              <a:rPr lang="bs-Latn-BA"/>
              <a:t>Peti nivo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850" y="6330951"/>
            <a:ext cx="1757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0871A-492A-4CAC-ADF5-F0866DB31B5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7308" y="6324602"/>
            <a:ext cx="263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89550" y="6330951"/>
            <a:ext cx="150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6200000">
            <a:off x="-1024113" y="5332238"/>
            <a:ext cx="1695700" cy="3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415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TV </a:t>
            </a:r>
            <a:r>
              <a:rPr lang="en-US" dirty="0" err="1"/>
              <a:t>Numerique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750" y="4720455"/>
            <a:ext cx="672327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Representation par :</a:t>
            </a:r>
          </a:p>
          <a:p>
            <a:pPr algn="l"/>
            <a:r>
              <a:rPr lang="en-US" dirty="0"/>
              <a:t>- Jihad Nasser   1513 </a:t>
            </a:r>
          </a:p>
          <a:p>
            <a:pPr algn="l"/>
            <a:r>
              <a:rPr lang="en-US" dirty="0"/>
              <a:t>- Omar Omar    1733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35" y="469930"/>
            <a:ext cx="6975985" cy="1350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3195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78812"/>
            <a:ext cx="6737350" cy="1776457"/>
          </a:xfrm>
        </p:spPr>
        <p:txBody>
          <a:bodyPr>
            <a:normAutofit fontScale="90000"/>
          </a:bodyPr>
          <a:lstStyle/>
          <a:p>
            <a:r>
              <a:rPr lang="en-US" dirty="0"/>
              <a:t>TUNER </a:t>
            </a:r>
            <a:br>
              <a:rPr lang="en-US" dirty="0"/>
            </a:br>
            <a:r>
              <a:rPr lang="en-US" dirty="0" err="1"/>
              <a:t>Ou</a:t>
            </a:r>
            <a:r>
              <a:rPr lang="en-US" dirty="0"/>
              <a:t> Receiver </a:t>
            </a:r>
            <a:r>
              <a:rPr lang="en-US" dirty="0" err="1"/>
              <a:t>Dans</a:t>
            </a:r>
            <a:r>
              <a:rPr lang="en-US" dirty="0"/>
              <a:t> Notre </a:t>
            </a:r>
            <a:r>
              <a:rPr lang="en-US" dirty="0" err="1"/>
              <a:t>Maison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708365"/>
            <a:ext cx="3795305" cy="29870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4032160" y="3178629"/>
            <a:ext cx="3500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Le TUNER </a:t>
            </a:r>
            <a:r>
              <a:rPr lang="en-US" dirty="0" err="1"/>
              <a:t>recevoit</a:t>
            </a:r>
            <a:r>
              <a:rPr lang="en-US" dirty="0"/>
              <a:t> le signal de </a:t>
            </a:r>
            <a:r>
              <a:rPr lang="en-US" dirty="0" err="1"/>
              <a:t>l’emetteur</a:t>
            </a:r>
            <a:r>
              <a:rPr lang="en-US" dirty="0"/>
              <a:t> qui </a:t>
            </a:r>
            <a:r>
              <a:rPr lang="en-US" dirty="0" err="1"/>
              <a:t>contient</a:t>
            </a:r>
            <a:r>
              <a:rPr lang="en-US" dirty="0"/>
              <a:t>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programme</a:t>
            </a:r>
            <a:r>
              <a:rPr lang="en-US" dirty="0"/>
              <a:t> et </a:t>
            </a:r>
            <a:r>
              <a:rPr lang="en-US" dirty="0" err="1"/>
              <a:t>selectionne</a:t>
            </a:r>
            <a:r>
              <a:rPr lang="en-US" dirty="0"/>
              <a:t> le signal du </a:t>
            </a:r>
            <a:r>
              <a:rPr lang="en-US" dirty="0" err="1"/>
              <a:t>programme</a:t>
            </a:r>
            <a:r>
              <a:rPr lang="en-US" dirty="0"/>
              <a:t> desire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Il </a:t>
            </a:r>
            <a:r>
              <a:rPr lang="en-US" dirty="0" err="1"/>
              <a:t>separe</a:t>
            </a:r>
            <a:r>
              <a:rPr lang="en-US" dirty="0"/>
              <a:t> le signal </a:t>
            </a:r>
            <a:r>
              <a:rPr lang="en-US" dirty="0" err="1"/>
              <a:t>en</a:t>
            </a:r>
            <a:r>
              <a:rPr lang="en-US" dirty="0"/>
              <a:t> des signal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seule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desire et </a:t>
            </a:r>
            <a:r>
              <a:rPr lang="en-US" dirty="0" err="1"/>
              <a:t>l’autre</a:t>
            </a:r>
            <a:r>
              <a:rPr lang="en-US" dirty="0"/>
              <a:t> a </a:t>
            </a:r>
            <a:r>
              <a:rPr lang="en-US" dirty="0" err="1"/>
              <a:t>rejeter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6842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MotherBoard</a:t>
            </a:r>
            <a:r>
              <a:rPr lang="en-US" dirty="0"/>
              <a:t> Du DTV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t="10262" r="9174" b="277"/>
          <a:stretch/>
        </p:blipFill>
        <p:spPr>
          <a:xfrm>
            <a:off x="323850" y="1665289"/>
            <a:ext cx="3213463" cy="27360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3918856" y="2229394"/>
            <a:ext cx="3884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Separe</a:t>
            </a:r>
            <a:r>
              <a:rPr lang="en-US" dirty="0"/>
              <a:t> le signal du son et le signal du video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Envoi des </a:t>
            </a:r>
            <a:r>
              <a:rPr lang="en-US" dirty="0" err="1"/>
              <a:t>ordres</a:t>
            </a:r>
            <a:r>
              <a:rPr lang="en-US" dirty="0"/>
              <a:t> grace a son </a:t>
            </a:r>
            <a:r>
              <a:rPr lang="en-US" dirty="0" err="1"/>
              <a:t>microprocesseur</a:t>
            </a:r>
            <a:r>
              <a:rPr lang="en-US" dirty="0"/>
              <a:t> a LCD pour </a:t>
            </a:r>
            <a:r>
              <a:rPr lang="en-US" dirty="0" err="1"/>
              <a:t>afficher</a:t>
            </a:r>
            <a:r>
              <a:rPr lang="en-US" dirty="0"/>
              <a:t> </a:t>
            </a:r>
            <a:r>
              <a:rPr lang="en-US" dirty="0" err="1"/>
              <a:t>l’image</a:t>
            </a:r>
            <a:r>
              <a:rPr lang="en-US" dirty="0"/>
              <a:t> et a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autres</a:t>
            </a:r>
            <a:r>
              <a:rPr lang="en-US" dirty="0"/>
              <a:t> </a:t>
            </a:r>
            <a:r>
              <a:rPr lang="en-US" dirty="0" err="1"/>
              <a:t>composantes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le TV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Sauvegarde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memoire le dernier signal .</a:t>
            </a:r>
          </a:p>
        </p:txBody>
      </p:sp>
    </p:spTree>
    <p:extLst>
      <p:ext uri="{BB962C8B-B14F-4D97-AF65-F5344CB8AC3E}">
        <p14:creationId xmlns:p14="http://schemas.microsoft.com/office/powerpoint/2010/main" val="4286206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Liquid </a:t>
            </a:r>
            <a:r>
              <a:rPr lang="en-US" dirty="0" err="1"/>
              <a:t>Crystaly</a:t>
            </a:r>
            <a:r>
              <a:rPr lang="en-US" dirty="0"/>
              <a:t> Display </a:t>
            </a:r>
            <a:br>
              <a:rPr lang="en-US" dirty="0"/>
            </a:br>
            <a:r>
              <a:rPr lang="en-US" dirty="0"/>
              <a:t>( LCD 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8" y="1665289"/>
            <a:ext cx="7137922" cy="4646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8779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Liquid Cristal Work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858375"/>
            <a:ext cx="6737350" cy="42350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5983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Filtre</a:t>
            </a:r>
            <a:r>
              <a:rPr lang="en-US" dirty="0"/>
              <a:t> De </a:t>
            </a:r>
            <a:r>
              <a:rPr lang="en-US" dirty="0" err="1"/>
              <a:t>Couleur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963" t="9037" r="41212" b="30472"/>
          <a:stretch/>
        </p:blipFill>
        <p:spPr>
          <a:xfrm>
            <a:off x="903183" y="1915885"/>
            <a:ext cx="5578683" cy="40407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903183" y="6207259"/>
            <a:ext cx="522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Ces</a:t>
            </a:r>
            <a:r>
              <a:rPr lang="en-US" dirty="0"/>
              <a:t> 3 cellules </a:t>
            </a:r>
            <a:r>
              <a:rPr lang="en-US" dirty="0" err="1"/>
              <a:t>forment</a:t>
            </a:r>
            <a:r>
              <a:rPr lang="en-US" dirty="0"/>
              <a:t> un Pixel </a:t>
            </a:r>
          </a:p>
        </p:txBody>
      </p:sp>
    </p:spTree>
    <p:extLst>
      <p:ext uri="{BB962C8B-B14F-4D97-AF65-F5344CB8AC3E}">
        <p14:creationId xmlns:p14="http://schemas.microsoft.com/office/powerpoint/2010/main" val="4034598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Avantges</a:t>
            </a:r>
            <a:r>
              <a:rPr lang="en-US" dirty="0"/>
              <a:t> de DTV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800225"/>
            <a:ext cx="6737350" cy="3451044"/>
          </a:xfrm>
        </p:spPr>
        <p:txBody>
          <a:bodyPr/>
          <a:lstStyle/>
          <a:p>
            <a:r>
              <a:rPr lang="fr-FR" dirty="0"/>
              <a:t>Améliorer la qualité de la réception de l’image et du son. </a:t>
            </a:r>
          </a:p>
          <a:p>
            <a:r>
              <a:rPr lang="fr-FR" dirty="0"/>
              <a:t>On reçoit plus de chaînes .</a:t>
            </a:r>
          </a:p>
          <a:p>
            <a:r>
              <a:rPr lang="fr-FR" dirty="0"/>
              <a:t>L’image est plus </a:t>
            </a:r>
            <a:r>
              <a:rPr lang="fr-FR" dirty="0" err="1"/>
              <a:t>nettee</a:t>
            </a:r>
            <a:r>
              <a:rPr lang="fr-FR" dirty="0"/>
              <a:t> .</a:t>
            </a:r>
          </a:p>
          <a:p>
            <a:r>
              <a:rPr lang="fr-FR" dirty="0"/>
              <a:t>La </a:t>
            </a:r>
            <a:r>
              <a:rPr lang="fr-FR" dirty="0" err="1"/>
              <a:t>qualitee</a:t>
            </a:r>
            <a:r>
              <a:rPr lang="fr-FR" dirty="0"/>
              <a:t> d’affichage est </a:t>
            </a:r>
            <a:r>
              <a:rPr lang="fr-FR" dirty="0" err="1"/>
              <a:t>ameliore</a:t>
            </a:r>
            <a:r>
              <a:rPr lang="fr-FR" dirty="0"/>
              <a:t> ou an notre jour on arrive a 1028p ( FHD) et 4k .</a:t>
            </a:r>
          </a:p>
        </p:txBody>
      </p:sp>
    </p:spTree>
    <p:extLst>
      <p:ext uri="{BB962C8B-B14F-4D97-AF65-F5344CB8AC3E}">
        <p14:creationId xmlns:p14="http://schemas.microsoft.com/office/powerpoint/2010/main" val="2260664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966743"/>
            <a:ext cx="6737350" cy="3735886"/>
          </a:xfrm>
        </p:spPr>
        <p:txBody>
          <a:bodyPr>
            <a:normAutofit/>
          </a:bodyPr>
          <a:lstStyle/>
          <a:p>
            <a:r>
              <a:rPr lang="en-US" dirty="0"/>
              <a:t>Merci a </a:t>
            </a:r>
            <a:r>
              <a:rPr lang="en-US" dirty="0" err="1"/>
              <a:t>votre</a:t>
            </a:r>
            <a:r>
              <a:rPr lang="en-US" dirty="0"/>
              <a:t> presence </a:t>
            </a:r>
            <a:br>
              <a:rPr lang="en-US" dirty="0"/>
            </a:br>
            <a:r>
              <a:rPr lang="en-US" dirty="0" err="1"/>
              <a:t>Soyer</a:t>
            </a:r>
            <a:r>
              <a:rPr lang="en-US" dirty="0"/>
              <a:t> </a:t>
            </a:r>
            <a:r>
              <a:rPr lang="en-US" dirty="0" err="1"/>
              <a:t>bien</a:t>
            </a:r>
            <a:r>
              <a:rPr lang="en-US" dirty="0"/>
              <a:t> et </a:t>
            </a:r>
            <a:r>
              <a:rPr lang="en-US" dirty="0" err="1"/>
              <a:t>protegez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 du CORONA VIRUS .</a:t>
            </a:r>
          </a:p>
        </p:txBody>
      </p:sp>
    </p:spTree>
    <p:extLst>
      <p:ext uri="{BB962C8B-B14F-4D97-AF65-F5344CB8AC3E}">
        <p14:creationId xmlns:p14="http://schemas.microsoft.com/office/powerpoint/2010/main" val="391826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782807"/>
            <a:ext cx="6737350" cy="4351338"/>
          </a:xfrm>
        </p:spPr>
        <p:txBody>
          <a:bodyPr/>
          <a:lstStyle/>
          <a:p>
            <a:r>
              <a:rPr lang="en-US" noProof="1"/>
              <a:t>Definition de TV numerique .</a:t>
            </a:r>
          </a:p>
          <a:p>
            <a:r>
              <a:rPr lang="en-US" noProof="1"/>
              <a:t>Un peu d’histoire .</a:t>
            </a:r>
          </a:p>
          <a:p>
            <a:endParaRPr lang="en-US" noProof="1"/>
          </a:p>
          <a:p>
            <a:r>
              <a:rPr lang="en-US" noProof="1"/>
              <a:t>Development des TV Numeriques 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4821906"/>
            <a:ext cx="2543175" cy="1914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982" y="2113735"/>
            <a:ext cx="3022103" cy="13522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394" y="4821905"/>
            <a:ext cx="25431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30" y="1665289"/>
            <a:ext cx="6776247" cy="345214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712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DTV </a:t>
            </a:r>
            <a:r>
              <a:rPr lang="en-US" sz="3600" dirty="0"/>
              <a:t>vs</a:t>
            </a:r>
            <a:r>
              <a:rPr lang="en-US" dirty="0"/>
              <a:t> ATV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entre </a:t>
            </a:r>
            <a:r>
              <a:rPr lang="en-US" dirty="0" err="1"/>
              <a:t>tv</a:t>
            </a:r>
            <a:r>
              <a:rPr lang="en-US" dirty="0"/>
              <a:t> </a:t>
            </a:r>
            <a:r>
              <a:rPr lang="en-US" dirty="0" err="1"/>
              <a:t>numerique</a:t>
            </a:r>
            <a:r>
              <a:rPr lang="en-US" dirty="0"/>
              <a:t> et </a:t>
            </a:r>
            <a:r>
              <a:rPr lang="en-US" dirty="0" err="1"/>
              <a:t>analogique</a:t>
            </a:r>
            <a:r>
              <a:rPr lang="en-US" dirty="0"/>
              <a:t> 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37" y="2783306"/>
            <a:ext cx="5390148" cy="3568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8811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Des DTV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587" y="1665289"/>
            <a:ext cx="6737350" cy="4351338"/>
          </a:xfrm>
        </p:spPr>
        <p:txBody>
          <a:bodyPr/>
          <a:lstStyle/>
          <a:p>
            <a:r>
              <a:rPr lang="en-US" dirty="0"/>
              <a:t>TNT ( Television </a:t>
            </a:r>
            <a:r>
              <a:rPr lang="en-US" dirty="0" err="1"/>
              <a:t>Numerique</a:t>
            </a:r>
            <a:r>
              <a:rPr lang="en-US" dirty="0"/>
              <a:t> </a:t>
            </a:r>
            <a:r>
              <a:rPr lang="en-US" dirty="0" err="1"/>
              <a:t>Terrestre</a:t>
            </a:r>
            <a:r>
              <a:rPr lang="en-US" dirty="0"/>
              <a:t> ) </a:t>
            </a:r>
          </a:p>
          <a:p>
            <a:r>
              <a:rPr lang="en-US" dirty="0"/>
              <a:t>TV Par Cable </a:t>
            </a:r>
          </a:p>
          <a:p>
            <a:r>
              <a:rPr lang="en-US" dirty="0"/>
              <a:t>TV Par Satellite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" t="12955" r="2690" b="20379"/>
          <a:stretch/>
        </p:blipFill>
        <p:spPr>
          <a:xfrm>
            <a:off x="604587" y="3160294"/>
            <a:ext cx="6181224" cy="33848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2341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119292"/>
              </p:ext>
            </p:extLst>
          </p:nvPr>
        </p:nvGraphicFramePr>
        <p:xfrm>
          <a:off x="315141" y="1356088"/>
          <a:ext cx="67373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286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4" y="1665289"/>
            <a:ext cx="6824436" cy="4474254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101691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93500"/>
            <a:ext cx="6346916" cy="75526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Numerisation</a:t>
            </a:r>
            <a:r>
              <a:rPr lang="en-US" dirty="0"/>
              <a:t> Du </a:t>
            </a:r>
            <a:r>
              <a:rPr lang="en-US" dirty="0" err="1"/>
              <a:t>Signale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415888"/>
              </p:ext>
            </p:extLst>
          </p:nvPr>
        </p:nvGraphicFramePr>
        <p:xfrm>
          <a:off x="148046" y="1358538"/>
          <a:ext cx="7001691" cy="501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877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91" y="636460"/>
            <a:ext cx="6023270" cy="1922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92" y="2652023"/>
            <a:ext cx="3262654" cy="2046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6" y="2906145"/>
            <a:ext cx="2949145" cy="3729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1" t="1368" r="8922" b="4918"/>
          <a:stretch/>
        </p:blipFill>
        <p:spPr>
          <a:xfrm>
            <a:off x="3460364" y="4885509"/>
            <a:ext cx="3097191" cy="1872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0146" y="1129440"/>
            <a:ext cx="1085047" cy="936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3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ija1" id="{45B7A69F-764B-4BAB-9622-EA79A0F6796F}" vid="{8EAE6D07-7874-4BA6-88FB-EDEA03C21D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TV-PowerPoint-Template</Template>
  <TotalTime>417</TotalTime>
  <Words>253</Words>
  <Application>Microsoft Office PowerPoint</Application>
  <PresentationFormat>On-screen Show (4:3)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Baskerville Old Face</vt:lpstr>
      <vt:lpstr>Trebuchet MS</vt:lpstr>
      <vt:lpstr>Office tema</vt:lpstr>
      <vt:lpstr>TV Numerique</vt:lpstr>
      <vt:lpstr>Introduction </vt:lpstr>
      <vt:lpstr>Evolution </vt:lpstr>
      <vt:lpstr>DTV vs ATV</vt:lpstr>
      <vt:lpstr>Types Des DTV</vt:lpstr>
      <vt:lpstr>PowerPoint Presentation</vt:lpstr>
      <vt:lpstr>Block Diagram</vt:lpstr>
      <vt:lpstr>Numerisation Du Signale</vt:lpstr>
      <vt:lpstr>PowerPoint Presentation</vt:lpstr>
      <vt:lpstr>TUNER  Ou Receiver Dans Notre Maison </vt:lpstr>
      <vt:lpstr>MotherBoard Du DTV</vt:lpstr>
      <vt:lpstr>Liquid Crystaly Display  ( LCD )</vt:lpstr>
      <vt:lpstr>How Liquid Cristal Work </vt:lpstr>
      <vt:lpstr>Filtre De Couleur</vt:lpstr>
      <vt:lpstr>Avantges de DTV</vt:lpstr>
      <vt:lpstr>Merci a votre presence  Soyer bien et protegez vous du CORONA VIRUS 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User</dc:creator>
  <cp:lastModifiedBy>Omar Omar</cp:lastModifiedBy>
  <cp:revision>28</cp:revision>
  <dcterms:created xsi:type="dcterms:W3CDTF">2021-01-20T20:04:56Z</dcterms:created>
  <dcterms:modified xsi:type="dcterms:W3CDTF">2021-01-27T20:23:55Z</dcterms:modified>
</cp:coreProperties>
</file>