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59" r:id="rId8"/>
    <p:sldId id="260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49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01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1BEB-23C9-4FA5-B54E-7811E7FEA1F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23FD8-D36D-4E7B-941D-D5E449079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bosquid.com/AssetManager/Index.cfm?stgAction=getFiles&amp;subAction=Download&amp;intID=736331&amp;intType=3" TargetMode="External"/><Relationship Id="rId2" Type="http://schemas.openxmlformats.org/officeDocument/2006/relationships/hyperlink" Target="https://en.wikipedia.org/wiki/Tsiolkovsky_rocket_equ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164" y="270934"/>
            <a:ext cx="8368839" cy="1646302"/>
          </a:xfrm>
        </p:spPr>
        <p:txBody>
          <a:bodyPr/>
          <a:lstStyle/>
          <a:p>
            <a:pPr algn="ctr"/>
            <a:r>
              <a:rPr lang="en-US" sz="4000" dirty="0" err="1" smtClean="0"/>
              <a:t>Projet</a:t>
            </a:r>
            <a:r>
              <a:rPr lang="en-US" sz="4000" dirty="0" smtClean="0"/>
              <a:t> </a:t>
            </a:r>
            <a:r>
              <a:rPr lang="en-US" sz="4000" dirty="0" err="1" smtClean="0"/>
              <a:t>Analyse</a:t>
            </a:r>
            <a:r>
              <a:rPr lang="en-US" sz="4000" dirty="0"/>
              <a:t> </a:t>
            </a:r>
            <a:r>
              <a:rPr lang="en-US" sz="4000" dirty="0" err="1"/>
              <a:t>Numérique</a:t>
            </a:r>
            <a:r>
              <a:rPr lang="en-US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376" y="292399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</a:rPr>
              <a:t>&lt;&lt;&lt;</a:t>
            </a:r>
            <a:r>
              <a:rPr lang="en-US" sz="4800" dirty="0" err="1" smtClean="0">
                <a:solidFill>
                  <a:srgbClr val="00B0F0"/>
                </a:solidFill>
              </a:rPr>
              <a:t>Roquette</a:t>
            </a:r>
            <a:r>
              <a:rPr lang="en-US" sz="4800" dirty="0">
                <a:solidFill>
                  <a:srgbClr val="00B0F0"/>
                </a:solidFill>
              </a:rPr>
              <a:t>&gt;&gt;&gt;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49383" y="4814374"/>
            <a:ext cx="33712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B050"/>
                </a:solidFill>
              </a:rPr>
              <a:t>Représenté</a:t>
            </a:r>
            <a:r>
              <a:rPr lang="en-US" sz="1600" dirty="0" smtClean="0">
                <a:solidFill>
                  <a:srgbClr val="00B050"/>
                </a:solidFill>
              </a:rPr>
              <a:t> par :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Jihad Nasser 1513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Omar </a:t>
            </a:r>
            <a:r>
              <a:rPr lang="en-US" sz="1600" dirty="0" err="1" smtClean="0">
                <a:solidFill>
                  <a:srgbClr val="00B050"/>
                </a:solidFill>
              </a:rPr>
              <a:t>Omar</a:t>
            </a:r>
            <a:r>
              <a:rPr lang="en-US" sz="1600" dirty="0" smtClean="0">
                <a:solidFill>
                  <a:srgbClr val="00B050"/>
                </a:solidFill>
              </a:rPr>
              <a:t> 1733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Chez </a:t>
            </a:r>
            <a:r>
              <a:rPr lang="en-US" sz="1600" dirty="0" err="1" smtClean="0">
                <a:solidFill>
                  <a:srgbClr val="00B050"/>
                </a:solidFill>
              </a:rPr>
              <a:t>Dr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Wassim</a:t>
            </a:r>
            <a:r>
              <a:rPr lang="en-US" sz="1600" dirty="0" smtClean="0">
                <a:solidFill>
                  <a:srgbClr val="00B050"/>
                </a:solidFill>
              </a:rPr>
              <a:t> El </a:t>
            </a:r>
            <a:r>
              <a:rPr lang="en-US" sz="1600" dirty="0" err="1" smtClean="0">
                <a:solidFill>
                  <a:srgbClr val="00B050"/>
                </a:solidFill>
              </a:rPr>
              <a:t>Falou</a:t>
            </a:r>
            <a:r>
              <a:rPr lang="en-US" sz="1600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0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15" y="138545"/>
            <a:ext cx="8596668" cy="6188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Exemple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18" y="138545"/>
            <a:ext cx="6955492" cy="6477719"/>
          </a:xfrm>
        </p:spPr>
      </p:pic>
    </p:spTree>
    <p:extLst>
      <p:ext uri="{BB962C8B-B14F-4D97-AF65-F5344CB8AC3E}">
        <p14:creationId xmlns:p14="http://schemas.microsoft.com/office/powerpoint/2010/main" val="247321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https://en.wikipedia.org/wiki/Relativistic_rocket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en.wikipedia.org/wiki/Tsiolkovsky_rocket_equation</a:t>
            </a:r>
            <a:r>
              <a:rPr lang="en-US" dirty="0" smtClean="0"/>
              <a:t> https</a:t>
            </a:r>
            <a:r>
              <a:rPr lang="en-US" dirty="0"/>
              <a:t>://www.math24.net/rocket-motion-page-2</a:t>
            </a:r>
            <a:r>
              <a:rPr lang="en-US" dirty="0" smtClean="0"/>
              <a:t>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Du </a:t>
            </a:r>
            <a:r>
              <a:rPr lang="en-US" dirty="0" err="1" smtClean="0"/>
              <a:t>cours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>
                <a:hlinkClick r:id="rId3"/>
              </a:rPr>
              <a:t>TurboSquid</a:t>
            </a:r>
            <a:r>
              <a:rPr lang="en-US" dirty="0">
                <a:hlinkClick r:id="rId3"/>
              </a:rPr>
              <a:t> -- My </a:t>
            </a:r>
            <a:r>
              <a:rPr lang="en-US" dirty="0" smtClean="0">
                <a:hlinkClick r:id="rId3"/>
              </a:rPr>
              <a:t>Files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hlinkClick r:id="rId3"/>
              </a:rPr>
              <a:t>TurboSquid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-- My Files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16" y="28909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Merci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Nous </a:t>
            </a:r>
            <a:r>
              <a:rPr lang="en-US" dirty="0" err="1" smtClean="0"/>
              <a:t>Souhaite</a:t>
            </a:r>
            <a:r>
              <a:rPr lang="en-US" dirty="0" smtClean="0"/>
              <a:t> que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avait</a:t>
            </a:r>
            <a:r>
              <a:rPr lang="en-US" dirty="0"/>
              <a:t> </a:t>
            </a:r>
            <a:r>
              <a:rPr lang="en-US" dirty="0" err="1" smtClean="0"/>
              <a:t>bénéficier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3519054" y="4572000"/>
            <a:ext cx="2013527" cy="1681018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681018"/>
            <a:ext cx="481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etudier</a:t>
            </a:r>
            <a:r>
              <a:rPr lang="en-US" dirty="0" smtClean="0"/>
              <a:t> et </a:t>
            </a:r>
            <a:r>
              <a:rPr lang="en-US" dirty="0" err="1" smtClean="0"/>
              <a:t>represente</a:t>
            </a:r>
            <a:r>
              <a:rPr lang="en-US" dirty="0" smtClean="0"/>
              <a:t> la difference entre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Roquette</a:t>
            </a:r>
            <a:r>
              <a:rPr lang="en-US" dirty="0" smtClean="0"/>
              <a:t> qui vole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relativiste</a:t>
            </a:r>
            <a:r>
              <a:rPr lang="en-US" dirty="0" smtClean="0"/>
              <a:t> de part, et </a:t>
            </a:r>
            <a:r>
              <a:rPr lang="en-US" dirty="0" err="1" smtClean="0"/>
              <a:t>d’autre</a:t>
            </a:r>
            <a:r>
              <a:rPr lang="en-US" dirty="0" smtClean="0"/>
              <a:t> qui vole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Newtonian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0729"/>
            <a:ext cx="6266438" cy="3648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49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Relativiste</a:t>
            </a:r>
            <a:r>
              <a:rPr lang="en-US" dirty="0" smtClean="0"/>
              <a:t>  </a:t>
            </a:r>
            <a:r>
              <a:rPr lang="en-US" dirty="0" smtClean="0"/>
              <a:t>D’un </a:t>
            </a:r>
            <a:r>
              <a:rPr lang="en-US" dirty="0" err="1" smtClean="0"/>
              <a:t>Roquette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1" y="1684342"/>
            <a:ext cx="4738254" cy="227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2141" y="4525818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equation </a:t>
            </a:r>
            <a:r>
              <a:rPr lang="en-US" dirty="0" err="1" smtClean="0"/>
              <a:t>differentielle</a:t>
            </a:r>
            <a:r>
              <a:rPr lang="en-US" dirty="0" smtClean="0"/>
              <a:t> pour </a:t>
            </a:r>
            <a:r>
              <a:rPr lang="en-US" dirty="0" err="1" smtClean="0"/>
              <a:t>l’approxime</a:t>
            </a:r>
            <a:r>
              <a:rPr lang="en-US" dirty="0" smtClean="0"/>
              <a:t> par </a:t>
            </a:r>
            <a:r>
              <a:rPr lang="en-US" dirty="0" err="1" smtClean="0"/>
              <a:t>methode</a:t>
            </a:r>
            <a:r>
              <a:rPr lang="en-US" dirty="0" smtClean="0"/>
              <a:t> RK4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161" y="3697194"/>
            <a:ext cx="382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1 : </a:t>
            </a:r>
            <a:r>
              <a:rPr lang="en-US" sz="1100" dirty="0" err="1" smtClean="0">
                <a:solidFill>
                  <a:schemeClr val="accent1"/>
                </a:solidFill>
              </a:rPr>
              <a:t>voire</a:t>
            </a:r>
            <a:r>
              <a:rPr lang="en-US" sz="1100" dirty="0" smtClean="0">
                <a:solidFill>
                  <a:schemeClr val="accent1"/>
                </a:solidFill>
              </a:rPr>
              <a:t> reference dernier slide.</a:t>
            </a:r>
            <a:endParaRPr lang="en-US" sz="11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3" y="5172149"/>
            <a:ext cx="5358113" cy="65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98" y="729673"/>
            <a:ext cx="8596668" cy="1320800"/>
          </a:xfrm>
        </p:spPr>
        <p:txBody>
          <a:bodyPr/>
          <a:lstStyle/>
          <a:p>
            <a:r>
              <a:rPr lang="en-US" dirty="0" smtClean="0"/>
              <a:t>Approximation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b="1" dirty="0" smtClean="0"/>
              <a:t>Use RK4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8" y="2571990"/>
            <a:ext cx="7216142" cy="3385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3306619" y="2272145"/>
            <a:ext cx="214283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9455" y="1968334"/>
            <a:ext cx="43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appellee </a:t>
            </a:r>
            <a:r>
              <a:rPr lang="en-US" sz="1400" dirty="0" err="1" smtClean="0"/>
              <a:t>l’equation</a:t>
            </a:r>
            <a:r>
              <a:rPr lang="en-US" sz="1400" dirty="0" smtClean="0"/>
              <a:t> </a:t>
            </a:r>
            <a:r>
              <a:rPr lang="en-US" sz="1400" dirty="0" err="1" smtClean="0"/>
              <a:t>dans</a:t>
            </a:r>
            <a:r>
              <a:rPr lang="en-US" sz="1400" dirty="0" smtClean="0"/>
              <a:t> le </a:t>
            </a:r>
            <a:r>
              <a:rPr lang="en-US" sz="1400" dirty="0" err="1" smtClean="0"/>
              <a:t>cas</a:t>
            </a:r>
            <a:r>
              <a:rPr lang="en-US" sz="1400" dirty="0" smtClean="0"/>
              <a:t> </a:t>
            </a:r>
            <a:r>
              <a:rPr lang="en-US" sz="1400" dirty="0" err="1" smtClean="0"/>
              <a:t>relativiste</a:t>
            </a:r>
            <a:r>
              <a:rPr lang="en-US" sz="1400" dirty="0" smtClean="0"/>
              <a:t> </a:t>
            </a:r>
            <a:r>
              <a:rPr lang="en-US" sz="1400" dirty="0" err="1" smtClean="0"/>
              <a:t>ici</a:t>
            </a:r>
            <a:r>
              <a:rPr lang="en-US" sz="1400" dirty="0" smtClean="0"/>
              <a:t> .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07452" y="3223152"/>
            <a:ext cx="344475" cy="29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1927" y="3380824"/>
            <a:ext cx="287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Nombre</a:t>
            </a:r>
            <a:r>
              <a:rPr lang="en-US" sz="1200" dirty="0" smtClean="0"/>
              <a:t> de point ( par </a:t>
            </a:r>
            <a:r>
              <a:rPr lang="en-US" sz="1200" dirty="0" err="1" smtClean="0"/>
              <a:t>defaut</a:t>
            </a:r>
            <a:r>
              <a:rPr lang="en-US" sz="1200" dirty="0" smtClean="0"/>
              <a:t> 100 )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95178" y="6115127"/>
            <a:ext cx="382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3 : </a:t>
            </a:r>
            <a:r>
              <a:rPr lang="en-US" sz="1100" dirty="0" err="1" smtClean="0">
                <a:solidFill>
                  <a:schemeClr val="accent1"/>
                </a:solidFill>
              </a:rPr>
              <a:t>voire</a:t>
            </a:r>
            <a:r>
              <a:rPr lang="en-US" sz="1100" dirty="0" smtClean="0">
                <a:solidFill>
                  <a:schemeClr val="accent1"/>
                </a:solidFill>
              </a:rPr>
              <a:t> reference dernier slide.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1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Non </a:t>
            </a:r>
            <a:r>
              <a:rPr lang="en-US" dirty="0" err="1" smtClean="0"/>
              <a:t>Relativiste</a:t>
            </a:r>
            <a:r>
              <a:rPr lang="en-US" dirty="0" smtClean="0"/>
              <a:t> </a:t>
            </a:r>
            <a:r>
              <a:rPr lang="en-US" dirty="0"/>
              <a:t>D’un </a:t>
            </a:r>
            <a:r>
              <a:rPr lang="en-US" dirty="0" err="1" smtClean="0"/>
              <a:t>Roquette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1930401"/>
            <a:ext cx="4368800" cy="167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143390" y="3340573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2 </a:t>
            </a:r>
            <a:r>
              <a:rPr lang="en-US" sz="1100" dirty="0">
                <a:solidFill>
                  <a:schemeClr val="accent1"/>
                </a:solidFill>
              </a:rPr>
              <a:t>: </a:t>
            </a:r>
            <a:r>
              <a:rPr lang="en-US" sz="1100" dirty="0" err="1">
                <a:solidFill>
                  <a:schemeClr val="accent1"/>
                </a:solidFill>
              </a:rPr>
              <a:t>voire</a:t>
            </a:r>
            <a:r>
              <a:rPr lang="en-US" sz="1100" dirty="0">
                <a:solidFill>
                  <a:schemeClr val="accent1"/>
                </a:solidFill>
              </a:rPr>
              <a:t> reference dernier slide.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22141" y="4525818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equation </a:t>
            </a:r>
            <a:r>
              <a:rPr lang="en-US" dirty="0" err="1" smtClean="0"/>
              <a:t>differentielle</a:t>
            </a:r>
            <a:r>
              <a:rPr lang="en-US" dirty="0" smtClean="0"/>
              <a:t> pour </a:t>
            </a:r>
            <a:r>
              <a:rPr lang="en-US" dirty="0" err="1" smtClean="0"/>
              <a:t>l’approxime</a:t>
            </a:r>
            <a:r>
              <a:rPr lang="en-US" dirty="0" smtClean="0"/>
              <a:t> par </a:t>
            </a:r>
            <a:r>
              <a:rPr lang="en-US" dirty="0" err="1" smtClean="0"/>
              <a:t>methode</a:t>
            </a:r>
            <a:r>
              <a:rPr lang="en-US" dirty="0" smtClean="0"/>
              <a:t> RK4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22" y="5172149"/>
            <a:ext cx="5526733" cy="563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5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Approximarion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062"/>
            <a:ext cx="8596668" cy="896647"/>
          </a:xfrm>
        </p:spPr>
        <p:txBody>
          <a:bodyPr/>
          <a:lstStyle/>
          <a:p>
            <a:r>
              <a:rPr lang="en-US" dirty="0" smtClean="0"/>
              <a:t>On utilize la meme approximation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equation ( par RK4 ) car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method la plus precise a </a:t>
            </a:r>
            <a:r>
              <a:rPr lang="en-US" dirty="0" err="1" smtClean="0"/>
              <a:t>celle</a:t>
            </a:r>
            <a:r>
              <a:rPr lang="en-US" dirty="0" smtClean="0"/>
              <a:t> des </a:t>
            </a:r>
            <a:r>
              <a:rPr lang="en-US" dirty="0" err="1" smtClean="0"/>
              <a:t>autre</a:t>
            </a:r>
            <a:r>
              <a:rPr lang="en-US" dirty="0" err="1" smtClean="0"/>
              <a:t>s</a:t>
            </a:r>
            <a:r>
              <a:rPr lang="en-US" dirty="0" smtClean="0"/>
              <a:t> method ( Euler … 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3590"/>
            <a:ext cx="7216142" cy="3385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454401" y="3328990"/>
            <a:ext cx="900544" cy="93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717637" y="3312465"/>
            <a:ext cx="637308" cy="63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04673" y="3345514"/>
            <a:ext cx="450272" cy="6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218" y="3798095"/>
            <a:ext cx="291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Les </a:t>
            </a:r>
            <a:r>
              <a:rPr lang="en-US" sz="1100" dirty="0" err="1" smtClean="0">
                <a:solidFill>
                  <a:schemeClr val="accent1"/>
                </a:solidFill>
              </a:rPr>
              <a:t>bornes</a:t>
            </a:r>
            <a:r>
              <a:rPr lang="en-US" sz="1100" dirty="0" smtClean="0">
                <a:solidFill>
                  <a:schemeClr val="accent1"/>
                </a:solidFill>
              </a:rPr>
              <a:t> de Y 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4218" y="4136395"/>
            <a:ext cx="248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Le </a:t>
            </a:r>
            <a:r>
              <a:rPr lang="en-US" sz="1100" dirty="0" err="1" smtClean="0">
                <a:solidFill>
                  <a:schemeClr val="accent1"/>
                </a:solidFill>
              </a:rPr>
              <a:t>valeur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initiale</a:t>
            </a:r>
            <a:r>
              <a:rPr lang="en-US" sz="1100" dirty="0" smtClean="0">
                <a:solidFill>
                  <a:schemeClr val="accent1"/>
                </a:solidFill>
              </a:rPr>
              <a:t> du 1ere point de Y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3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6" y="240145"/>
            <a:ext cx="8596668" cy="7758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Les Variables qui </a:t>
            </a:r>
            <a:r>
              <a:rPr lang="en-US" sz="3200" dirty="0" err="1" smtClean="0"/>
              <a:t>affecte</a:t>
            </a:r>
            <a:r>
              <a:rPr lang="en-US" sz="3200" dirty="0" smtClean="0"/>
              <a:t> la </a:t>
            </a:r>
            <a:r>
              <a:rPr lang="en-US" sz="3200" dirty="0" err="1"/>
              <a:t>Fusée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6" y="840509"/>
            <a:ext cx="9295068" cy="5823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rame 4"/>
          <p:cNvSpPr/>
          <p:nvPr/>
        </p:nvSpPr>
        <p:spPr>
          <a:xfrm>
            <a:off x="1256145" y="2198255"/>
            <a:ext cx="1413164" cy="3786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256145" y="2576945"/>
            <a:ext cx="1413164" cy="3786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256145" y="1819565"/>
            <a:ext cx="1413164" cy="3786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256145" y="4052399"/>
            <a:ext cx="1413164" cy="3786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256145" y="4431089"/>
            <a:ext cx="1413164" cy="3786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98617" y="1913644"/>
            <a:ext cx="2863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98617" y="2292871"/>
            <a:ext cx="2863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98617" y="2671561"/>
            <a:ext cx="2863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98617" y="4518834"/>
            <a:ext cx="2863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798617" y="4140144"/>
            <a:ext cx="2863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253" y="1870410"/>
            <a:ext cx="24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Lorsqu’il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augmente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Vf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augmente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4253" y="2219072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Quantite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en</a:t>
            </a:r>
            <a:r>
              <a:rPr lang="en-US" sz="1200" dirty="0" smtClean="0">
                <a:solidFill>
                  <a:srgbClr val="FF0000"/>
                </a:solidFill>
              </a:rPr>
              <a:t> Kg de </a:t>
            </a:r>
            <a:r>
              <a:rPr lang="en-US" sz="1200" dirty="0" err="1" smtClean="0">
                <a:solidFill>
                  <a:srgbClr val="FF0000"/>
                </a:solidFill>
              </a:rPr>
              <a:t>caburant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combuste</a:t>
            </a:r>
            <a:r>
              <a:rPr lang="en-US" sz="1200" dirty="0" smtClean="0">
                <a:solidFill>
                  <a:srgbClr val="FF0000"/>
                </a:solidFill>
              </a:rPr>
              <a:t> par </a:t>
            </a:r>
            <a:r>
              <a:rPr lang="en-US" sz="1200" dirty="0" err="1" smtClean="0">
                <a:solidFill>
                  <a:srgbClr val="FF0000"/>
                </a:solidFill>
              </a:rPr>
              <a:t>seconde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253" y="2664041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La masse </a:t>
            </a:r>
            <a:r>
              <a:rPr lang="en-US" sz="1200" dirty="0" err="1" smtClean="0">
                <a:solidFill>
                  <a:srgbClr val="FF0000"/>
                </a:solidFill>
              </a:rPr>
              <a:t>initiale</a:t>
            </a:r>
            <a:r>
              <a:rPr lang="en-US" sz="1200" dirty="0" smtClean="0">
                <a:solidFill>
                  <a:srgbClr val="FF0000"/>
                </a:solidFill>
              </a:rPr>
              <a:t> du </a:t>
            </a:r>
            <a:r>
              <a:rPr lang="en-US" sz="1200" dirty="0" err="1" smtClean="0">
                <a:solidFill>
                  <a:srgbClr val="FF0000"/>
                </a:solidFill>
              </a:rPr>
              <a:t>caburant</a:t>
            </a:r>
            <a:r>
              <a:rPr lang="en-US" sz="1200" dirty="0" smtClean="0">
                <a:solidFill>
                  <a:srgbClr val="FF0000"/>
                </a:solidFill>
              </a:rPr>
              <a:t> ( Fuel 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8069" y="4068597"/>
            <a:ext cx="24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Acceleration </a:t>
            </a:r>
            <a:r>
              <a:rPr lang="en-US" sz="1200" dirty="0" err="1" smtClean="0">
                <a:solidFill>
                  <a:srgbClr val="FF0000"/>
                </a:solidFill>
              </a:rPr>
              <a:t>Constante</a:t>
            </a:r>
            <a:r>
              <a:rPr lang="en-US" sz="1200" dirty="0" smtClean="0">
                <a:solidFill>
                  <a:srgbClr val="FF0000"/>
                </a:solidFill>
              </a:rPr>
              <a:t> !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4253" y="443314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C’est</a:t>
            </a:r>
            <a:r>
              <a:rPr lang="en-US" sz="1200" dirty="0" smtClean="0">
                <a:solidFill>
                  <a:srgbClr val="FF0000"/>
                </a:solidFill>
              </a:rPr>
              <a:t> le temp finale de la simulation 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10-Point Star 23"/>
          <p:cNvSpPr/>
          <p:nvPr/>
        </p:nvSpPr>
        <p:spPr>
          <a:xfrm>
            <a:off x="2962559" y="5081409"/>
            <a:ext cx="411019" cy="413769"/>
          </a:xfrm>
          <a:prstGeom prst="star10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3578" y="5060395"/>
            <a:ext cx="228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fait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comparaison</a:t>
            </a:r>
            <a:r>
              <a:rPr lang="en-US" dirty="0" smtClean="0"/>
              <a:t> entre </a:t>
            </a:r>
            <a:r>
              <a:rPr lang="en-US" dirty="0" err="1" smtClean="0"/>
              <a:t>relativiste</a:t>
            </a:r>
            <a:r>
              <a:rPr lang="en-US" dirty="0" smtClean="0"/>
              <a:t> et Newtonian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6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/>
          <a:lstStyle/>
          <a:p>
            <a:r>
              <a:rPr lang="en-US" dirty="0" smtClean="0"/>
              <a:t>Virtual Reality " VR "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8082"/>
            <a:ext cx="811457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7334" y="1398948"/>
            <a:ext cx="788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reality </a:t>
            </a:r>
            <a:r>
              <a:rPr lang="en-US" dirty="0"/>
              <a:t>du </a:t>
            </a:r>
            <a:r>
              <a:rPr lang="en-US" dirty="0" err="1"/>
              <a:t>roquette</a:t>
            </a:r>
            <a:r>
              <a:rPr lang="en-US" dirty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Newtonian et avec acceleration variable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743" y="6212322"/>
            <a:ext cx="382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4 : le Rocket </a:t>
            </a:r>
            <a:r>
              <a:rPr lang="en-US" sz="1100" dirty="0" err="1" smtClean="0">
                <a:solidFill>
                  <a:schemeClr val="accent1"/>
                </a:solidFill>
              </a:rPr>
              <a:t>utilisee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1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3" y="2040516"/>
            <a:ext cx="8301839" cy="398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0343" y="609600"/>
            <a:ext cx="8596668" cy="646545"/>
          </a:xfrm>
        </p:spPr>
        <p:txBody>
          <a:bodyPr/>
          <a:lstStyle/>
          <a:p>
            <a:r>
              <a:rPr lang="en-US" dirty="0" smtClean="0"/>
              <a:t>Virtual Reality " VR "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343" y="1398948"/>
            <a:ext cx="813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reality </a:t>
            </a:r>
            <a:r>
              <a:rPr lang="en-US" dirty="0"/>
              <a:t>du </a:t>
            </a:r>
            <a:r>
              <a:rPr lang="en-US" dirty="0" err="1"/>
              <a:t>roquette</a:t>
            </a:r>
            <a:r>
              <a:rPr lang="en-US" dirty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Relativiste</a:t>
            </a:r>
            <a:r>
              <a:rPr lang="en-US" dirty="0" smtClean="0"/>
              <a:t> avec acceleration constant 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743" y="6212322"/>
            <a:ext cx="382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5 : le Rocket </a:t>
            </a:r>
            <a:r>
              <a:rPr lang="en-US" sz="1100" dirty="0" err="1" smtClean="0">
                <a:solidFill>
                  <a:schemeClr val="accent1"/>
                </a:solidFill>
              </a:rPr>
              <a:t>utilisee</a:t>
            </a:r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49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282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Projet Analyse Numérique </vt:lpstr>
      <vt:lpstr>Introduction</vt:lpstr>
      <vt:lpstr>Cas Relativiste  D’un Roquette</vt:lpstr>
      <vt:lpstr>Approximation  Use RK4</vt:lpstr>
      <vt:lpstr>Cas Non Relativiste D’un Roquette</vt:lpstr>
      <vt:lpstr>Approximarion  </vt:lpstr>
      <vt:lpstr>Les Variables qui affecte la Fusée</vt:lpstr>
      <vt:lpstr>Virtual Reality " VR "   </vt:lpstr>
      <vt:lpstr>Virtual Reality " VR "   </vt:lpstr>
      <vt:lpstr>Exemple</vt:lpstr>
      <vt:lpstr>References</vt:lpstr>
      <vt:lpstr>Merci à vous  Nous Souhaite que vous avait bénéficier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Analyses Project</dc:title>
  <dc:creator>User</dc:creator>
  <cp:lastModifiedBy>User</cp:lastModifiedBy>
  <cp:revision>11</cp:revision>
  <dcterms:created xsi:type="dcterms:W3CDTF">2021-02-04T16:33:03Z</dcterms:created>
  <dcterms:modified xsi:type="dcterms:W3CDTF">2021-02-05T20:29:46Z</dcterms:modified>
</cp:coreProperties>
</file>