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8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6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27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849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7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9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02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4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0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2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6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invku/jenis%20tanpa%20index.php" TargetMode="External"/><Relationship Id="rId2" Type="http://schemas.openxmlformats.org/officeDocument/2006/relationships/hyperlink" Target="http://localhost/invku/index.php/jenis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222" b="11381"/>
          <a:stretch/>
        </p:blipFill>
        <p:spPr>
          <a:xfrm>
            <a:off x="0" y="-27782"/>
            <a:ext cx="12235543" cy="6907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9848"/>
            <a:ext cx="9144000" cy="304323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no Pro Smbd" panose="02020702050506020403" pitchFamily="18" charset="0"/>
              </a:rPr>
              <a:t>Membuat</a:t>
            </a:r>
            <a:r>
              <a:rPr lang="en-US" dirty="0" smtClean="0">
                <a:latin typeface="Arno Pro Smbd" panose="02020702050506020403" pitchFamily="18" charset="0"/>
              </a:rPr>
              <a:t> </a:t>
            </a:r>
            <a:r>
              <a:rPr lang="en-US" dirty="0" err="1" smtClean="0">
                <a:latin typeface="Arno Pro Smbd" panose="02020702050506020403" pitchFamily="18" charset="0"/>
              </a:rPr>
              <a:t>Halaman</a:t>
            </a:r>
            <a:r>
              <a:rPr lang="en-US" dirty="0" smtClean="0">
                <a:latin typeface="Arno Pro Smbd" panose="02020702050506020403" pitchFamily="18" charset="0"/>
              </a:rPr>
              <a:t> </a:t>
            </a:r>
            <a:r>
              <a:rPr lang="en-US" dirty="0" err="1" smtClean="0">
                <a:latin typeface="Arno Pro Smbd" panose="02020702050506020403" pitchFamily="18" charset="0"/>
              </a:rPr>
              <a:t>Dinamis</a:t>
            </a:r>
            <a:r>
              <a:rPr lang="en-US" dirty="0" smtClean="0">
                <a:latin typeface="Arno Pro Smbd" panose="02020702050506020403" pitchFamily="18" charset="0"/>
              </a:rPr>
              <a:t> </a:t>
            </a:r>
            <a:r>
              <a:rPr lang="en-US" dirty="0" err="1" smtClean="0">
                <a:latin typeface="Arno Pro Smbd" panose="02020702050506020403" pitchFamily="18" charset="0"/>
              </a:rPr>
              <a:t>dan</a:t>
            </a:r>
            <a:r>
              <a:rPr lang="en-US" dirty="0" smtClean="0">
                <a:latin typeface="Arno Pro Smbd" panose="02020702050506020403" pitchFamily="18" charset="0"/>
              </a:rPr>
              <a:t> Create, Read, Update, Delete (CRUD)</a:t>
            </a:r>
            <a:endParaRPr lang="en-US" dirty="0">
              <a:latin typeface="Arno Pro Smbd" panose="0202070205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4812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rno Pro Smbd" panose="02020702050506020403" pitchFamily="18" charset="0"/>
              </a:rPr>
              <a:t>Jihadul</a:t>
            </a:r>
            <a:r>
              <a:rPr lang="en-US" sz="4000" dirty="0" smtClean="0">
                <a:latin typeface="Arno Pro Smbd" panose="02020702050506020403" pitchFamily="18" charset="0"/>
              </a:rPr>
              <a:t> Akbar</a:t>
            </a:r>
          </a:p>
          <a:p>
            <a:r>
              <a:rPr lang="en-US" sz="4000" dirty="0" err="1" smtClean="0">
                <a:latin typeface="Arno Pro Smbd" panose="02020702050506020403" pitchFamily="18" charset="0"/>
              </a:rPr>
              <a:t>Peremuan</a:t>
            </a:r>
            <a:r>
              <a:rPr lang="en-US" sz="4000" dirty="0" smtClean="0">
                <a:latin typeface="Arno Pro Smbd" panose="02020702050506020403" pitchFamily="18" charset="0"/>
              </a:rPr>
              <a:t> V</a:t>
            </a:r>
            <a:endParaRPr lang="en-US" sz="4000" dirty="0">
              <a:latin typeface="Arno Pro Smbd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1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3700" y="1161143"/>
            <a:ext cx="8770571" cy="967918"/>
          </a:xfrm>
        </p:spPr>
        <p:txBody>
          <a:bodyPr/>
          <a:lstStyle/>
          <a:p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localhost/invku/index.php/jenis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index.php</a:t>
            </a:r>
            <a:endParaRPr lang="en-US" sz="3600" dirty="0"/>
          </a:p>
          <a:p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localhost/invku/jenis </a:t>
            </a:r>
            <a:r>
              <a:rPr lang="en-US" sz="3600" dirty="0" err="1" smtClean="0">
                <a:hlinkClick r:id="rId3"/>
              </a:rPr>
              <a:t>tanpa</a:t>
            </a:r>
            <a:r>
              <a:rPr lang="en-US" sz="3600" dirty="0" smtClean="0">
                <a:hlinkClick r:id="rId3"/>
              </a:rPr>
              <a:t> </a:t>
            </a:r>
            <a:r>
              <a:rPr lang="en-US" sz="3600" dirty="0" err="1" smtClean="0">
                <a:hlinkClick r:id="rId3"/>
              </a:rPr>
              <a:t>index.php</a:t>
            </a:r>
            <a:endParaRPr lang="en-US" sz="3600" dirty="0" smtClean="0"/>
          </a:p>
          <a:p>
            <a:r>
              <a:rPr lang="en-US" sz="3600" dirty="0" err="1" smtClean="0"/>
              <a:t>Caranya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membuat</a:t>
            </a:r>
            <a:r>
              <a:rPr lang="en-US" sz="3600" dirty="0" smtClean="0"/>
              <a:t> file </a:t>
            </a:r>
            <a:r>
              <a:rPr lang="en-US" sz="3600" dirty="0" err="1" smtClean="0"/>
              <a:t>baru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base web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nama</a:t>
            </a:r>
            <a:r>
              <a:rPr lang="en-US" sz="3600" dirty="0" smtClean="0"/>
              <a:t> .</a:t>
            </a:r>
            <a:r>
              <a:rPr lang="en-US" sz="3600" dirty="0" err="1" smtClean="0"/>
              <a:t>htaccess</a:t>
            </a:r>
            <a:r>
              <a:rPr lang="en-US" sz="3600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41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3700" y="1161143"/>
            <a:ext cx="8770571" cy="967918"/>
          </a:xfrm>
        </p:spPr>
        <p:txBody>
          <a:bodyPr/>
          <a:lstStyle/>
          <a:p>
            <a:r>
              <a:rPr lang="en-US" dirty="0" err="1" smtClean="0"/>
              <a:t>Index.php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2304596"/>
            <a:ext cx="8770571" cy="37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6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CRUD</a:t>
            </a:r>
            <a:br>
              <a:rPr lang="en-US" sz="6600" dirty="0" smtClean="0"/>
            </a:br>
            <a:r>
              <a:rPr lang="en-US" sz="6600" dirty="0" smtClean="0"/>
              <a:t> </a:t>
            </a:r>
            <a:r>
              <a:rPr lang="en-US" sz="3600" b="1" dirty="0" smtClean="0"/>
              <a:t>Create, Read, </a:t>
            </a:r>
            <a:r>
              <a:rPr lang="en-US" sz="3600" b="1" dirty="0" err="1" smtClean="0"/>
              <a:t>Updat</a:t>
            </a:r>
            <a:r>
              <a:rPr lang="en-US" sz="3600" b="1" dirty="0" smtClean="0"/>
              <a:t>, Delete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881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Create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017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250" cy="65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6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21835" y="2342061"/>
            <a:ext cx="8770571" cy="2979086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file form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add </a:t>
            </a:r>
            <a:r>
              <a:rPr lang="en-US" dirty="0" err="1" smtClean="0"/>
              <a:t>dan</a:t>
            </a:r>
            <a:r>
              <a:rPr lang="en-US" dirty="0" smtClean="0"/>
              <a:t> edit????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4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Read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099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3286" cy="67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3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Update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1199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9093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0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Halaman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 err="1" smtClean="0"/>
              <a:t>Dinamis</a:t>
            </a:r>
            <a:r>
              <a:rPr lang="en-US" sz="6600" dirty="0" smtClean="0"/>
              <a:t> Vs </a:t>
            </a:r>
            <a:r>
              <a:rPr lang="en-US" sz="6600" dirty="0" err="1" smtClean="0"/>
              <a:t>Statis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47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Delete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6565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885" cy="67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err="1" smtClean="0"/>
              <a:t>Tugas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err="1" smtClean="0"/>
              <a:t>Buat</a:t>
            </a:r>
            <a:r>
              <a:rPr lang="en-US" sz="6600" dirty="0" smtClean="0"/>
              <a:t> CURD </a:t>
            </a:r>
            <a:r>
              <a:rPr lang="en-US" sz="6600" dirty="0" err="1" smtClean="0"/>
              <a:t>untuk</a:t>
            </a:r>
            <a:r>
              <a:rPr lang="en-US" sz="6600" dirty="0" smtClean="0"/>
              <a:t> data yang lain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3456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 </a:t>
            </a:r>
            <a:r>
              <a:rPr lang="en-US" dirty="0" smtClean="0"/>
              <a:t>- Next -</a:t>
            </a:r>
            <a:br>
              <a:rPr lang="en-US" dirty="0" smtClean="0"/>
            </a:br>
            <a:r>
              <a:rPr lang="en-US" sz="6600" dirty="0" smtClean="0"/>
              <a:t>User </a:t>
            </a:r>
            <a:r>
              <a:rPr lang="en-US" sz="6600" dirty="0" err="1" smtClean="0"/>
              <a:t>Manajemen</a:t>
            </a:r>
            <a:r>
              <a:rPr lang="en-US" sz="6600" dirty="0" smtClean="0"/>
              <a:t>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881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7086" y="609600"/>
            <a:ext cx="9564914" cy="5704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Halaman</a:t>
            </a:r>
            <a:r>
              <a:rPr lang="en-US" sz="5400" dirty="0" smtClean="0"/>
              <a:t> </a:t>
            </a:r>
            <a:r>
              <a:rPr lang="en-US" sz="5400" dirty="0" err="1" smtClean="0"/>
              <a:t>Dinamis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2452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598057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 smtClean="0"/>
                <a:t>Halaman</a:t>
              </a:r>
              <a:r>
                <a:rPr lang="en-US" sz="4400" dirty="0" smtClean="0"/>
                <a:t> </a:t>
              </a:r>
              <a:r>
                <a:rPr lang="en-US" sz="4400" dirty="0" err="1" smtClean="0"/>
                <a:t>Statis</a:t>
              </a:r>
              <a:endParaRPr lang="en-US" sz="4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886" y="0"/>
              <a:ext cx="12054114" cy="5950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886" y="6262914"/>
              <a:ext cx="12054114" cy="5950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4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3700" y="1161143"/>
            <a:ext cx="8770571" cy="967918"/>
          </a:xfrm>
        </p:spPr>
        <p:txBody>
          <a:bodyPr/>
          <a:lstStyle/>
          <a:p>
            <a:r>
              <a:rPr lang="en-US" dirty="0" err="1" smtClean="0"/>
              <a:t>Tahapan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application/view/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di </a:t>
            </a:r>
            <a:r>
              <a:rPr lang="en-US" dirty="0" err="1" smtClean="0"/>
              <a:t>inginkan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membaut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filenya</a:t>
            </a:r>
            <a:r>
              <a:rPr lang="en-US" dirty="0" smtClean="0"/>
              <a:t> </a:t>
            </a:r>
            <a:r>
              <a:rPr lang="en-US" b="1" dirty="0" err="1" smtClean="0"/>
              <a:t>halaman.php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</a:t>
            </a:r>
            <a:r>
              <a:rPr lang="en-US" dirty="0" err="1" smtClean="0"/>
              <a:t>halaman</a:t>
            </a:r>
            <a:r>
              <a:rPr lang="en-US" dirty="0" smtClean="0"/>
              <a:t> index.html </a:t>
            </a:r>
            <a:r>
              <a:rPr lang="en-US" dirty="0" err="1" smtClean="0"/>
              <a:t>adminLTE</a:t>
            </a:r>
            <a:endParaRPr lang="en-US" dirty="0" smtClean="0"/>
          </a:p>
          <a:p>
            <a:r>
              <a:rPr lang="en-US" dirty="0" err="1" smtClean="0"/>
              <a:t>Buatlah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application/controller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r>
              <a:rPr lang="en-US" dirty="0" smtClean="0"/>
              <a:t> copy code controller </a:t>
            </a:r>
            <a:r>
              <a:rPr lang="en-US" b="1" dirty="0" err="1" smtClean="0"/>
              <a:t>welcome.php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07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3700" y="1161143"/>
            <a:ext cx="8770571" cy="967918"/>
          </a:xfrm>
        </p:spPr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438400"/>
            <a:ext cx="9021752" cy="41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5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3700" y="1161143"/>
            <a:ext cx="8770571" cy="967918"/>
          </a:xfrm>
        </p:spPr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halaman.php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93" y="2438401"/>
            <a:ext cx="8857699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Remove </a:t>
            </a:r>
            <a:r>
              <a:rPr lang="en-US" sz="6600" dirty="0" err="1" smtClean="0"/>
              <a:t>Index.php</a:t>
            </a:r>
            <a:r>
              <a:rPr lang="en-US" sz="6600" dirty="0" smtClean="0"/>
              <a:t>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5423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111</Words>
  <Application>Microsoft Office PowerPoint</Application>
  <PresentationFormat>Widescreen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Arno Pro Smbd</vt:lpstr>
      <vt:lpstr>Calibri</vt:lpstr>
      <vt:lpstr>Calibri Light</vt:lpstr>
      <vt:lpstr>Century Schoolbook</vt:lpstr>
      <vt:lpstr>Corbel</vt:lpstr>
      <vt:lpstr>Office Theme</vt:lpstr>
      <vt:lpstr>Feathered</vt:lpstr>
      <vt:lpstr>Membuat Halaman Dinamis dan Create, Read, Update, Delete (CRUD)</vt:lpstr>
      <vt:lpstr>Halaman  Dinamis Vs Statis</vt:lpstr>
      <vt:lpstr>PowerPoint Presentation</vt:lpstr>
      <vt:lpstr>PowerPoint Presentation</vt:lpstr>
      <vt:lpstr>PowerPoint Presentation</vt:lpstr>
      <vt:lpstr>Tahapan</vt:lpstr>
      <vt:lpstr>Halaman Home.php</vt:lpstr>
      <vt:lpstr>Halaman halaman.php</vt:lpstr>
      <vt:lpstr>Remove Index.php </vt:lpstr>
      <vt:lpstr>Index.php</vt:lpstr>
      <vt:lpstr>Index.php</vt:lpstr>
      <vt:lpstr>CRUD  Create, Read, Updat, Delete</vt:lpstr>
      <vt:lpstr>Create</vt:lpstr>
      <vt:lpstr>PowerPoint Presentation</vt:lpstr>
      <vt:lpstr>Membuat file form satu untuk add dan edit????</vt:lpstr>
      <vt:lpstr>Read</vt:lpstr>
      <vt:lpstr>PowerPoint Presentation</vt:lpstr>
      <vt:lpstr>Update</vt:lpstr>
      <vt:lpstr>PowerPoint Presentation</vt:lpstr>
      <vt:lpstr>Delete</vt:lpstr>
      <vt:lpstr>PowerPoint Presentation</vt:lpstr>
      <vt:lpstr>Tugas Buat CURD untuk data yang lain </vt:lpstr>
      <vt:lpstr> - Next - User Manajemen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30</cp:revision>
  <dcterms:created xsi:type="dcterms:W3CDTF">2018-10-23T06:06:45Z</dcterms:created>
  <dcterms:modified xsi:type="dcterms:W3CDTF">2018-10-23T08:09:51Z</dcterms:modified>
</cp:coreProperties>
</file>