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55"/>
    <a:srgbClr val="E67E22"/>
    <a:srgbClr val="34495E"/>
    <a:srgbClr val="08C6A2"/>
    <a:srgbClr val="95A5A6"/>
    <a:srgbClr val="E74C3C"/>
    <a:srgbClr val="F39C12"/>
    <a:srgbClr val="313581"/>
    <a:srgbClr val="ECF0F1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KEHADIRAN</c:v>
                </c:pt>
                <c:pt idx="1">
                  <c:v>KEAKTIFAN</c:v>
                </c:pt>
                <c:pt idx="2">
                  <c:v>TUGAS</c:v>
                </c:pt>
                <c:pt idx="3">
                  <c:v>QUIZ</c:v>
                </c:pt>
                <c:pt idx="4">
                  <c:v>UTS</c:v>
                </c:pt>
                <c:pt idx="5">
                  <c:v>UAS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20</c:v>
                </c:pt>
                <c:pt idx="3">
                  <c:v>10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F-4BBB-8BA2-A05E4341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76580736"/>
        <c:axId val="76582272"/>
      </c:barChart>
      <c:catAx>
        <c:axId val="76580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2272"/>
        <c:crosses val="autoZero"/>
        <c:auto val="1"/>
        <c:lblAlgn val="ctr"/>
        <c:lblOffset val="100"/>
        <c:noMultiLvlLbl val="0"/>
      </c:catAx>
      <c:valAx>
        <c:axId val="765822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77EA-1932-4119-9EFA-6369709D1BEA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C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"/>
          <a:stretch/>
        </p:blipFill>
        <p:spPr>
          <a:xfrm>
            <a:off x="2417618" y="0"/>
            <a:ext cx="7356764" cy="37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4" y="2327709"/>
            <a:ext cx="9886604" cy="23876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Gotham Rounded Bold" pitchFamily="50" charset="0"/>
              </a:rPr>
              <a:t>Framework Aplikasi Web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6945"/>
            <a:ext cx="9144000" cy="165576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Gotham Rounded Bold" pitchFamily="50" charset="0"/>
              </a:rPr>
              <a:t>JIHADUL AKBAR</a:t>
            </a:r>
          </a:p>
          <a:p>
            <a:r>
              <a:rPr lang="en-US" dirty="0" smtClean="0">
                <a:solidFill>
                  <a:schemeClr val="bg1"/>
                </a:solidFill>
                <a:latin typeface="Gotham Rounded Light" pitchFamily="50" charset="0"/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52" y="143204"/>
            <a:ext cx="2719496" cy="4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4869" y="1646708"/>
            <a:ext cx="4464294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Gotham Rounded Bold" pitchFamily="50" charset="0"/>
              </a:rPr>
              <a:t>30%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Gotham Rounded Book" pitchFamily="50" charset="0"/>
              </a:rPr>
              <a:t>Dosen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 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2" y="1571986"/>
            <a:ext cx="4000862" cy="4000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7732" y="242111"/>
            <a:ext cx="25842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MATERI</a:t>
            </a:r>
            <a:endParaRPr lang="en-US" sz="4800" dirty="0">
              <a:latin typeface="Gotham Rounded Bold" pitchFamily="50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4869" y="3664066"/>
            <a:ext cx="4883662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Gotham Rounded Bold" pitchFamily="50" charset="0"/>
              </a:rPr>
              <a:t>70%</a:t>
            </a:r>
            <a:r>
              <a:rPr lang="en-US" sz="48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Adalah</a:t>
            </a:r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 Dari Usaha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Mahasiswa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568" y="6071727"/>
            <a:ext cx="10861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Rounded Book" pitchFamily="50" charset="0"/>
              </a:rPr>
              <a:t>BEDAKAN ANTARA SISWA DAN MAHASISWA!!</a:t>
            </a:r>
            <a:endParaRPr lang="en-US" sz="3200" dirty="0"/>
          </a:p>
        </p:txBody>
      </p:sp>
      <p:sp>
        <p:nvSpPr>
          <p:cNvPr id="13" name="Bent Arrow 12"/>
          <p:cNvSpPr/>
          <p:nvPr/>
        </p:nvSpPr>
        <p:spPr>
          <a:xfrm>
            <a:off x="5625752" y="1680648"/>
            <a:ext cx="1363593" cy="1191491"/>
          </a:xfrm>
          <a:prstGeom prst="bentArrow">
            <a:avLst>
              <a:gd name="adj1" fmla="val 0"/>
              <a:gd name="adj2" fmla="val 23876"/>
              <a:gd name="adj3" fmla="val 199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5625751" y="4185506"/>
            <a:ext cx="1495485" cy="1091188"/>
          </a:xfrm>
          <a:prstGeom prst="bentArrow">
            <a:avLst>
              <a:gd name="adj1" fmla="val 0"/>
              <a:gd name="adj2" fmla="val 22606"/>
              <a:gd name="adj3" fmla="val 212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0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689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64028" y="814646"/>
            <a:ext cx="1054053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002060"/>
                </a:solidFill>
                <a:latin typeface="Gotham Rounded Book" pitchFamily="50" charset="0"/>
              </a:rPr>
              <a:t>”Siapa yang menghendaki kehidupan dunia, maka harus disertai dengan ilmu. Dan siapa yang menghendaki kehidupan akhirat, juga harus dengan ilmu.“</a:t>
            </a:r>
          </a:p>
          <a:p>
            <a:pPr algn="ctr"/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solidFill>
                  <a:srgbClr val="002060"/>
                </a:solidFill>
              </a:rPr>
              <a:t>~</a:t>
            </a:r>
            <a:r>
              <a:rPr lang="id-ID" sz="3600" b="1" dirty="0" smtClean="0">
                <a:solidFill>
                  <a:srgbClr val="002060"/>
                </a:solidFill>
                <a:latin typeface="Gotham Rounded Light" pitchFamily="50" charset="0"/>
              </a:rPr>
              <a:t>Imam Syafi’i~</a:t>
            </a:r>
            <a:endParaRPr lang="id-ID" b="1" dirty="0">
              <a:solidFill>
                <a:srgbClr val="002060"/>
              </a:solidFill>
              <a:latin typeface="Gotham Rounded Light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106" y="280374"/>
            <a:ext cx="4464424" cy="116783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O_O</a:t>
            </a:r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endParaRPr lang="en-US" sz="48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7697" y="1284052"/>
            <a:ext cx="3782584" cy="1411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Gotham Rounded Book" pitchFamily="50" charset="0"/>
              </a:rPr>
              <a:t>Jihadul</a:t>
            </a:r>
            <a:r>
              <a:rPr lang="en-US" sz="3200" b="1" dirty="0" smtClean="0">
                <a:solidFill>
                  <a:schemeClr val="bg1"/>
                </a:solidFill>
                <a:latin typeface="Gotham Rounded Book" pitchFamily="50" charset="0"/>
              </a:rPr>
              <a:t> Akbar</a:t>
            </a:r>
            <a:endParaRPr lang="en-US" sz="32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6585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3" r="4640"/>
          <a:stretch/>
        </p:blipFill>
        <p:spPr>
          <a:xfrm>
            <a:off x="6131859" y="0"/>
            <a:ext cx="6051176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04048" y="2803144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jihadul4kbar@gmail.com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048" y="3554912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087864576745 / 085288939770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0161" y="4164521"/>
            <a:ext cx="386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Mertak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Mas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Desa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Barabali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endParaRPr lang="en-US" dirty="0" smtClean="0">
              <a:solidFill>
                <a:schemeClr val="bg1"/>
              </a:solidFill>
              <a:latin typeface="Gotham Rounded Book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Kec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Batukliang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Lombok 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Tengah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0" y="2745446"/>
            <a:ext cx="497739" cy="497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8" y="4196119"/>
            <a:ext cx="416075" cy="566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9" y="3494133"/>
            <a:ext cx="589277" cy="589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5" y="5235795"/>
            <a:ext cx="376518" cy="376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10" y="5239917"/>
            <a:ext cx="402143" cy="402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18" y="5185186"/>
            <a:ext cx="456874" cy="4568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0" y="5185186"/>
            <a:ext cx="413501" cy="4135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7502" y="5882337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https://jihadul4kbar.github.io/</a:t>
            </a:r>
          </a:p>
        </p:txBody>
      </p:sp>
    </p:spTree>
    <p:extLst>
      <p:ext uri="{BB962C8B-B14F-4D97-AF65-F5344CB8AC3E}">
        <p14:creationId xmlns:p14="http://schemas.microsoft.com/office/powerpoint/2010/main" val="56084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68" y="2215399"/>
            <a:ext cx="2050264" cy="2050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3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Profil</a:t>
            </a:r>
            <a:r>
              <a:rPr lang="en-US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Mata </a:t>
            </a:r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Kuliah</a:t>
            </a:r>
            <a:endParaRPr lang="en-US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4673" y="4242392"/>
            <a:ext cx="5215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r>
              <a:rPr lang="id-ID" sz="3600" b="1" dirty="0" smtClean="0">
                <a:solidFill>
                  <a:schemeClr val="bg1"/>
                </a:solidFill>
                <a:latin typeface="Gotham Rounded Bold" pitchFamily="50" charset="0"/>
              </a:rPr>
              <a:t>Framwork App Web</a:t>
            </a:r>
            <a:endParaRPr lang="en-US" sz="36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45" y="1690688"/>
            <a:ext cx="1070013" cy="1070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3520" y="289377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3 SKS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45" y="3818710"/>
            <a:ext cx="1070013" cy="107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6306" y="502251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Semester V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82" y="1690688"/>
            <a:ext cx="1141462" cy="1141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8139" y="2893777"/>
            <a:ext cx="17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16 </a:t>
            </a:r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83" y="3818710"/>
            <a:ext cx="1054834" cy="1054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04" y="5293555"/>
            <a:ext cx="995792" cy="995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9439" y="5022516"/>
            <a:ext cx="164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UTS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 8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4023" y="6247203"/>
            <a:ext cx="15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UAS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 16</a:t>
            </a:r>
            <a:endParaRPr lang="en-US" sz="16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92376">
            <a:off x="7126707" y="2509166"/>
            <a:ext cx="1750132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97280">
            <a:off x="7101281" y="3858535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228622" flipH="1">
            <a:off x="3243350" y="2539792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702720" flipH="1">
            <a:off x="3255464" y="3850560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>
            <a:off x="5925618" y="4908501"/>
            <a:ext cx="340765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7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  <p:bldP spid="12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Evaluasi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Penilaian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812009269"/>
              </p:ext>
            </p:extLst>
          </p:nvPr>
        </p:nvGraphicFramePr>
        <p:xfrm>
          <a:off x="495299" y="1372033"/>
          <a:ext cx="11201401" cy="4973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00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" r="3501" b="12526"/>
          <a:stretch/>
        </p:blipFill>
        <p:spPr>
          <a:xfrm>
            <a:off x="0" y="0"/>
            <a:ext cx="12191999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286250"/>
            <a:ext cx="9144000" cy="215264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PERATURAN </a:t>
            </a:r>
            <a:b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685563"/>
            <a:ext cx="5597241" cy="272018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otham Rounded Bold" pitchFamily="50" charset="0"/>
              </a:rPr>
              <a:t>BERPAKAIAN RAPI DAN SOPAN</a:t>
            </a:r>
            <a:endParaRPr lang="en-US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r="3030"/>
          <a:stretch/>
        </p:blipFill>
        <p:spPr>
          <a:xfrm>
            <a:off x="5929750" y="0"/>
            <a:ext cx="627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0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151418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306" y="128663"/>
            <a:ext cx="6908222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E74C3C"/>
                </a:solidFill>
                <a:latin typeface="Gotham Rounded Bold" pitchFamily="50" charset="0"/>
              </a:rPr>
              <a:t>HANDPHONE</a:t>
            </a:r>
            <a:endParaRPr lang="en-US" dirty="0">
              <a:solidFill>
                <a:srgbClr val="E74C3C"/>
              </a:solidFill>
              <a:latin typeface="Gotham Rounded Bol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18" y="1582889"/>
            <a:ext cx="2092998" cy="209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1" y="4018344"/>
            <a:ext cx="2382455" cy="2382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90" y="4018345"/>
            <a:ext cx="2839655" cy="2839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9" y="3768460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5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52159" y="2078182"/>
            <a:ext cx="5802285" cy="3062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15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MENIT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3" y="799015"/>
            <a:ext cx="5121423" cy="5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32" y="1586608"/>
            <a:ext cx="3172393" cy="3172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4619" y="2823075"/>
            <a:ext cx="71073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Email 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yang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jelas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Subject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matakuliah_kelas_subject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Nama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NIM,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kelas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Matakuliah</a:t>
            </a:r>
            <a:endParaRPr lang="en-US" sz="2800" dirty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3" y="-292476"/>
            <a:ext cx="5202371" cy="52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14945" y="4909895"/>
            <a:ext cx="9074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Nama, 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NIM,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J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urusan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A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ngkatan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Email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Logo 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STMIK Lombok, link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u="sng" dirty="0">
                <a:solidFill>
                  <a:schemeClr val="bg1"/>
                </a:solidFill>
                <a:latin typeface="Gotham Rounded Bold" pitchFamily="50" charset="0"/>
              </a:rPr>
              <a:t>www.stmiklombok.ac.id</a:t>
            </a:r>
            <a:endParaRPr lang="en-US" sz="2400" dirty="0">
              <a:solidFill>
                <a:schemeClr val="bg1"/>
              </a:solidFill>
              <a:latin typeface="Gotham Rounded Bold" pitchFamily="50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Lokasi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meletakkan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saya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berikan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Link yang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menarik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materi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Gotham Rounded Book" pitchFamily="50" charset="0"/>
              </a:rPr>
              <a:t>kuliah</a:t>
            </a:r>
            <a:endParaRPr lang="en-US" sz="24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Gotham Rounded Bold</vt:lpstr>
      <vt:lpstr>Gotham Rounded Book</vt:lpstr>
      <vt:lpstr>Gotham Rounded Light</vt:lpstr>
      <vt:lpstr>Gotham Rounded Medium</vt:lpstr>
      <vt:lpstr>Office Theme</vt:lpstr>
      <vt:lpstr>Framework Aplikasi Web</vt:lpstr>
      <vt:lpstr>Profil Mata Kuliah</vt:lpstr>
      <vt:lpstr>Evaluasi &amp; Penilaian</vt:lpstr>
      <vt:lpstr>PERATURAN  PERKULIAHAN</vt:lpstr>
      <vt:lpstr>BERPAKAIAN RAPI DAN SOPAN</vt:lpstr>
      <vt:lpstr>HANDPHONE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O_O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Pemrogaraman Web</dc:title>
  <dc:creator>Windows User</dc:creator>
  <cp:lastModifiedBy>Windows User</cp:lastModifiedBy>
  <cp:revision>21</cp:revision>
  <dcterms:created xsi:type="dcterms:W3CDTF">2018-03-02T07:29:44Z</dcterms:created>
  <dcterms:modified xsi:type="dcterms:W3CDTF">2018-10-09T07:53:57Z</dcterms:modified>
</cp:coreProperties>
</file>