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8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01EC3D-BC40-401B-A4C2-443700317C8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D9E8F7-3CAF-4B5B-835D-32DDB9EF34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0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ignit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043"/>
          <a:stretch/>
        </p:blipFill>
        <p:spPr>
          <a:xfrm>
            <a:off x="0" y="0"/>
            <a:ext cx="121875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905" y="1711452"/>
            <a:ext cx="7739149" cy="30080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b="1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FRAMEWORK APLIKASI WEB</a:t>
            </a:r>
            <a:endParaRPr lang="en-US" sz="6000" b="1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926" y="4914900"/>
            <a:ext cx="7739149" cy="768665"/>
          </a:xfrm>
        </p:spPr>
        <p:txBody>
          <a:bodyPr/>
          <a:lstStyle/>
          <a:p>
            <a:r>
              <a:rPr lang="en-US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JIHADUL AKBAR</a:t>
            </a:r>
            <a:endParaRPr lang="en-US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" y="6300681"/>
            <a:ext cx="2187062" cy="39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264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  the controller and class must Uppercase.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function index(){} is index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$this-&gt;load-&gt;view(‘</a:t>
            </a:r>
            <a:r>
              <a:rPr lang="en-US" dirty="0" err="1" smtClean="0"/>
              <a:t>welcome_massage</a:t>
            </a:r>
            <a:r>
              <a:rPr lang="en-US" dirty="0" smtClean="0"/>
              <a:t>’) this use for load view.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238375"/>
            <a:ext cx="26193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2238375"/>
            <a:ext cx="486727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092978"/>
            <a:ext cx="5791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5" b="3387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7" y="5486400"/>
            <a:ext cx="5931748" cy="10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 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106" r="912"/>
          <a:stretch/>
        </p:blipFill>
        <p:spPr>
          <a:xfrm>
            <a:off x="6208713" y="1845734"/>
            <a:ext cx="5994446" cy="448455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274927" y="2051715"/>
            <a:ext cx="2077055" cy="993575"/>
            <a:chOff x="1919843" y="1859336"/>
            <a:chExt cx="2950844" cy="1353324"/>
          </a:xfrm>
        </p:grpSpPr>
        <p:sp>
          <p:nvSpPr>
            <p:cNvPr id="7" name="Rectangle 6"/>
            <p:cNvSpPr/>
            <p:nvPr/>
          </p:nvSpPr>
          <p:spPr>
            <a:xfrm>
              <a:off x="2454977" y="1859336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9843" y="2167597"/>
              <a:ext cx="491715" cy="4057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080571" y="2935661"/>
              <a:ext cx="566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40 cm</a:t>
              </a:r>
              <a:endParaRPr 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4506" y="2258998"/>
              <a:ext cx="566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30 cm</a:t>
              </a:r>
              <a:endParaRPr lang="en-US" sz="12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0624" y="3359645"/>
            <a:ext cx="1279219" cy="993575"/>
            <a:chOff x="578109" y="3409364"/>
            <a:chExt cx="1817370" cy="1353324"/>
          </a:xfrm>
        </p:grpSpPr>
        <p:sp>
          <p:nvSpPr>
            <p:cNvPr id="10" name="Rectangle 9"/>
            <p:cNvSpPr/>
            <p:nvPr/>
          </p:nvSpPr>
          <p:spPr>
            <a:xfrm>
              <a:off x="578109" y="3409364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8863" y="4485689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 </a:t>
              </a:r>
              <a:r>
                <a:rPr lang="en-US" sz="1200" b="1" dirty="0" err="1" smtClean="0"/>
                <a:t>Lembar</a:t>
              </a:r>
              <a:endParaRPr lang="en-US" sz="12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23532" y="3355237"/>
            <a:ext cx="1460241" cy="1239073"/>
            <a:chOff x="3883284" y="3351977"/>
            <a:chExt cx="2074545" cy="1687710"/>
          </a:xfrm>
        </p:grpSpPr>
        <p:sp>
          <p:nvSpPr>
            <p:cNvPr id="15" name="Rectangle 14"/>
            <p:cNvSpPr/>
            <p:nvPr/>
          </p:nvSpPr>
          <p:spPr>
            <a:xfrm>
              <a:off x="3883284" y="3351977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40434" y="3409127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97584" y="3456752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64259" y="3513902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40459" y="3571052"/>
              <a:ext cx="1817370" cy="1076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0459" y="4762688"/>
              <a:ext cx="1015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1000 </a:t>
              </a:r>
              <a:r>
                <a:rPr lang="en-US" sz="1200" b="1" dirty="0" err="1" smtClean="0"/>
                <a:t>Lembar</a:t>
              </a:r>
              <a:endParaRPr lang="en-US" sz="12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73030" y="4850195"/>
            <a:ext cx="1344996" cy="1296702"/>
            <a:chOff x="2573030" y="4850195"/>
            <a:chExt cx="1344996" cy="1296702"/>
          </a:xfrm>
        </p:grpSpPr>
        <p:sp>
          <p:nvSpPr>
            <p:cNvPr id="31" name="Rectangle 30"/>
            <p:cNvSpPr/>
            <p:nvPr/>
          </p:nvSpPr>
          <p:spPr>
            <a:xfrm>
              <a:off x="2573030" y="4850195"/>
              <a:ext cx="1344996" cy="9806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21038" y="4889229"/>
              <a:ext cx="1261951" cy="887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66883" y="5869898"/>
              <a:ext cx="1177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Bingkai</a:t>
              </a:r>
              <a:r>
                <a:rPr lang="en-US" sz="1200" b="1" dirty="0"/>
                <a:t> </a:t>
              </a:r>
              <a:r>
                <a:rPr lang="en-US" sz="1200" b="1" dirty="0" err="1" smtClean="0"/>
                <a:t>Potong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5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– </a:t>
            </a:r>
            <a:r>
              <a:rPr lang="en-US" dirty="0" err="1" smtClean="0"/>
              <a:t>macam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3044"/>
            <a:ext cx="10318502" cy="39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</a:t>
            </a:r>
            <a:r>
              <a:rPr lang="en-US" dirty="0" err="1" smtClean="0"/>
              <a:t>Contriller</a:t>
            </a:r>
            <a:r>
              <a:rPr lang="en-US" dirty="0" smtClean="0"/>
              <a:t> (MVC)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25" y="1814511"/>
            <a:ext cx="8730499" cy="42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CodeIgniter</a:t>
            </a:r>
            <a:r>
              <a:rPr lang="en-US" dirty="0"/>
              <a:t> </a:t>
            </a:r>
            <a:r>
              <a:rPr lang="en-US" sz="1600" i="1" dirty="0"/>
              <a:t>https://www.codeigniter.com/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24" y="1737359"/>
            <a:ext cx="9936956" cy="45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983561"/>
            <a:ext cx="9858375" cy="32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Download </a:t>
            </a:r>
            <a:r>
              <a:rPr lang="en-US" sz="3200" dirty="0" err="1" smtClean="0"/>
              <a:t>CodeIgniter</a:t>
            </a:r>
            <a:r>
              <a:rPr lang="en-US" sz="3200" dirty="0" smtClean="0"/>
              <a:t> From Web </a:t>
            </a:r>
            <a:r>
              <a:rPr lang="en-US" sz="3200" i="1" dirty="0" smtClean="0">
                <a:hlinkClick r:id="rId2"/>
              </a:rPr>
              <a:t>www.codeigniter.com</a:t>
            </a:r>
            <a:endParaRPr lang="en-US" sz="32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i="1" dirty="0" smtClean="0"/>
              <a:t>Extract </a:t>
            </a:r>
            <a:r>
              <a:rPr lang="en-US" sz="3200" dirty="0" smtClean="0"/>
              <a:t>file and copy to </a:t>
            </a:r>
            <a:r>
              <a:rPr lang="en-US" sz="3200" dirty="0" err="1" smtClean="0"/>
              <a:t>xampp</a:t>
            </a:r>
            <a:r>
              <a:rPr lang="en-US" sz="3200" dirty="0" smtClean="0"/>
              <a:t>/</a:t>
            </a:r>
            <a:r>
              <a:rPr lang="en-US" sz="3200" dirty="0" err="1" smtClean="0"/>
              <a:t>htdoc</a:t>
            </a:r>
            <a:r>
              <a:rPr lang="en-US" sz="3200" dirty="0" smtClean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i="1" dirty="0" smtClean="0"/>
              <a:t>Test from browser open folder that was copy in </a:t>
            </a:r>
            <a:r>
              <a:rPr lang="en-US" sz="3200" i="1" dirty="0" err="1" smtClean="0"/>
              <a:t>htdoc</a:t>
            </a:r>
            <a:endParaRPr lang="en-US" sz="32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i="1" dirty="0" smtClean="0"/>
              <a:t>If success you will see  welcome page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i="1" dirty="0" err="1" smtClean="0"/>
              <a:t>Yehh</a:t>
            </a:r>
            <a:r>
              <a:rPr lang="en-US" sz="3200" i="1" dirty="0" smtClean="0"/>
              <a:t> you are success install </a:t>
            </a:r>
            <a:r>
              <a:rPr lang="en-US" sz="3200" i="1" dirty="0" err="1" smtClean="0"/>
              <a:t>codeingniter</a:t>
            </a:r>
            <a:r>
              <a:rPr lang="en-US" sz="3200" i="1" dirty="0"/>
              <a:t> </a:t>
            </a:r>
            <a:r>
              <a:rPr lang="en-US" sz="3200" i="1" dirty="0" smtClean="0">
                <a:sym typeface="Wingdings" panose="05000000000000000000" pitchFamily="2" charset="2"/>
              </a:rPr>
              <a:t>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650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9750"/>
            <a:ext cx="998982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CodeIgniter</a:t>
            </a:r>
            <a:r>
              <a:rPr lang="en-US" dirty="0" smtClean="0"/>
              <a:t>  </a:t>
            </a:r>
            <a:r>
              <a:rPr lang="en-US" sz="1600" i="1" dirty="0"/>
              <a:t>The latest is </a:t>
            </a:r>
            <a:r>
              <a:rPr lang="en-US" sz="1600" b="1" i="1" dirty="0"/>
              <a:t>Version 3.1.9</a:t>
            </a:r>
            <a:r>
              <a:rPr lang="en-US" sz="1600" i="1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264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./</a:t>
            </a:r>
            <a:r>
              <a:rPr lang="en-US" dirty="0" err="1" smtClean="0"/>
              <a:t>appliaction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config.php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./application/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database.php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./application/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4985593"/>
            <a:ext cx="56292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5378871"/>
            <a:ext cx="4591050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7" y="3539487"/>
            <a:ext cx="4362450" cy="981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2791664"/>
            <a:ext cx="84963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437" y="2295723"/>
            <a:ext cx="6877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151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Gothic Std B</vt:lpstr>
      <vt:lpstr>Calibri</vt:lpstr>
      <vt:lpstr>Calibri Light</vt:lpstr>
      <vt:lpstr>Wingdings</vt:lpstr>
      <vt:lpstr>Retrospect</vt:lpstr>
      <vt:lpstr>FRAMEWORK APLIKASI WEB</vt:lpstr>
      <vt:lpstr>What Is Framework ?</vt:lpstr>
      <vt:lpstr>Macam – macam Framework</vt:lpstr>
      <vt:lpstr>Model View Contriller (MVC)</vt:lpstr>
      <vt:lpstr>CodeIgniter https://www.codeigniter.com/</vt:lpstr>
      <vt:lpstr>Core CodeIgniter  The latest is Version 3.1.9 </vt:lpstr>
      <vt:lpstr>Installation CodeIgniter  The latest is Version 3.1.9 </vt:lpstr>
      <vt:lpstr>Welcome CodeIgniter  The latest is Version 3.1.9 </vt:lpstr>
      <vt:lpstr>Setting CodeIgniter  The latest is Version 3.1.9 </vt:lpstr>
      <vt:lpstr>Controller CodeIgniter  The latest is Version 3.1.9 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APLIKASI WEB</dc:title>
  <dc:creator>Windows User</dc:creator>
  <cp:lastModifiedBy>Windows User</cp:lastModifiedBy>
  <cp:revision>34</cp:revision>
  <dcterms:created xsi:type="dcterms:W3CDTF">2018-10-09T17:05:57Z</dcterms:created>
  <dcterms:modified xsi:type="dcterms:W3CDTF">2018-10-09T07:55:00Z</dcterms:modified>
</cp:coreProperties>
</file>