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E2F"/>
    <a:srgbClr val="FE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13C8-376E-4660-B495-3B1AABA96DE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794-AAA0-4790-A11E-55A3747C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55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13C8-376E-4660-B495-3B1AABA96DE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794-AAA0-4790-A11E-55A3747C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13C8-376E-4660-B495-3B1AABA96DE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794-AAA0-4790-A11E-55A3747C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5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13C8-376E-4660-B495-3B1AABA96DE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794-AAA0-4790-A11E-55A3747C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13C8-376E-4660-B495-3B1AABA96DE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794-AAA0-4790-A11E-55A3747C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1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13C8-376E-4660-B495-3B1AABA96DE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794-AAA0-4790-A11E-55A3747C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13C8-376E-4660-B495-3B1AABA96DE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794-AAA0-4790-A11E-55A3747C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13C8-376E-4660-B495-3B1AABA96DE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794-AAA0-4790-A11E-55A3747C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13C8-376E-4660-B495-3B1AABA96DE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794-AAA0-4790-A11E-55A3747C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8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13C8-376E-4660-B495-3B1AABA96DE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794-AAA0-4790-A11E-55A3747C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13C8-376E-4660-B495-3B1AABA96DE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0794-AAA0-4790-A11E-55A3747C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3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13C8-376E-4660-B495-3B1AABA96DE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94-AAA0-4790-A11E-55A3747C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1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masaeed2010/AdminLTE/releases" TargetMode="External"/><Relationship Id="rId2" Type="http://schemas.openxmlformats.org/officeDocument/2006/relationships/hyperlink" Target="https://adminlte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masaeed2010/AdminLT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984"/>
          <a:stretch/>
        </p:blipFill>
        <p:spPr>
          <a:xfrm>
            <a:off x="0" y="-29496"/>
            <a:ext cx="12193748" cy="6872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3571" y="1127664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INTEGRASI  ADMIN LTE </a:t>
            </a:r>
            <a:br>
              <a:rPr lang="en-US" b="1" dirty="0" smtClean="0">
                <a:solidFill>
                  <a:srgbClr val="00206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</a:br>
            <a:r>
              <a:rPr lang="en-US" b="1" dirty="0" smtClean="0">
                <a:solidFill>
                  <a:srgbClr val="00206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DENGAN CODEIGNITER</a:t>
            </a:r>
            <a:endParaRPr lang="en-US" b="1" dirty="0">
              <a:solidFill>
                <a:srgbClr val="002060"/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7394" y="3515264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JIHADUL AKBAR</a:t>
            </a:r>
          </a:p>
          <a:p>
            <a:r>
              <a:rPr lang="en-US" sz="3600" dirty="0" err="1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Pertemuan</a:t>
            </a:r>
            <a:r>
              <a:rPr lang="en-US" sz="3600" dirty="0" smtClean="0">
                <a:solidFill>
                  <a:srgbClr val="002060"/>
                </a:solidFill>
                <a:latin typeface="Franklin Gothic Medium Cond" panose="020B0606030402020204" pitchFamily="34" charset="0"/>
              </a:rPr>
              <a:t>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01" y="223467"/>
            <a:ext cx="3572241" cy="65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1743" y="1"/>
            <a:ext cx="10515600" cy="957942"/>
          </a:xfrm>
        </p:spPr>
        <p:txBody>
          <a:bodyPr/>
          <a:lstStyle/>
          <a:p>
            <a:pPr algn="ctr"/>
            <a:r>
              <a:rPr lang="en-US" b="1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Step 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6759" y="6122922"/>
            <a:ext cx="6094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Create view index in ./application/views/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index.php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and </a:t>
            </a:r>
          </a:p>
          <a:p>
            <a:pPr algn="ctr"/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copy all code from index.htm on Admin LTE</a:t>
            </a:r>
            <a:endParaRPr lang="en-US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942"/>
            <a:ext cx="12192000" cy="51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Step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6870" y="6122924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On link 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css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and 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js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edit for load core 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css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and 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js</a:t>
            </a:r>
            <a:endParaRPr lang="en-US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95" y="2758989"/>
            <a:ext cx="12184307" cy="777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7708"/>
            <a:ext cx="12192001" cy="9067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245217"/>
            <a:ext cx="562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Load Cascading Style Sheet (CSS)</a:t>
            </a:r>
            <a:endParaRPr lang="en-US" sz="2800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69291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Load </a:t>
            </a:r>
            <a:r>
              <a:rPr lang="en-US" sz="3200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Javascrept</a:t>
            </a:r>
            <a:endParaRPr lang="en-US" sz="3200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31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Step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4213" y="6340638"/>
            <a:ext cx="777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Access home page with this 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url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: localhost/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codeingiter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/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index.php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/Home</a:t>
            </a:r>
            <a:endParaRPr lang="en-US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4694"/>
          <a:stretch/>
        </p:blipFill>
        <p:spPr>
          <a:xfrm>
            <a:off x="0" y="1690688"/>
            <a:ext cx="12192000" cy="45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Step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1311" y="6297095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Edit and modification your dashboard like you wont</a:t>
            </a:r>
            <a:endParaRPr lang="en-US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820" b="16417"/>
          <a:stretch/>
        </p:blipFill>
        <p:spPr>
          <a:xfrm>
            <a:off x="0" y="1436913"/>
            <a:ext cx="12192000" cy="47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2476"/>
          <a:stretch/>
        </p:blipFill>
        <p:spPr>
          <a:xfrm>
            <a:off x="0" y="34925"/>
            <a:ext cx="12182168" cy="682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972" y="1386348"/>
            <a:ext cx="7064478" cy="1435817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Thank You </a:t>
            </a:r>
            <a:r>
              <a:rPr lang="en-US" sz="9600" dirty="0" smtClean="0">
                <a:latin typeface="Kozuka Gothic Pro B" panose="020B0800000000000000" pitchFamily="34" charset="-128"/>
                <a:ea typeface="Kozuka Gothic Pro B" panose="020B0800000000000000" pitchFamily="34" charset="-128"/>
                <a:sym typeface="Wingdings" panose="05000000000000000000" pitchFamily="2" charset="2"/>
              </a:rPr>
              <a:t></a:t>
            </a:r>
            <a:endParaRPr lang="en-US" sz="9600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0503" y="2822165"/>
            <a:ext cx="7899196" cy="516755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Next Create Read Update and Delete</a:t>
            </a:r>
            <a:endParaRPr lang="en-US" sz="4000" dirty="0">
              <a:solidFill>
                <a:schemeClr val="bg1"/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01" y="223467"/>
            <a:ext cx="3572241" cy="651234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9390743" y="6500039"/>
            <a:ext cx="2801257" cy="357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/>
                </a:solidFill>
                <a:latin typeface="Adobe Garamond Pro" panose="02020502060506020403" pitchFamily="18" charset="0"/>
                <a:ea typeface="Kozuka Gothic Pro B" panose="020B0800000000000000" pitchFamily="34" charset="-128"/>
              </a:rPr>
              <a:t>Image form www.pexels.com</a:t>
            </a:r>
            <a:endParaRPr lang="en-US" sz="1800" dirty="0">
              <a:solidFill>
                <a:schemeClr val="bg1"/>
              </a:solidFill>
              <a:latin typeface="Adobe Garamond Pro" panose="02020502060506020403" pitchFamily="18" charset="0"/>
              <a:ea typeface="Kozuka Gothic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77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22"/>
            <a:ext cx="12192000" cy="68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6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765"/>
            <a:ext cx="12213378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03363"/>
            <a:ext cx="9144000" cy="1011237"/>
          </a:xfrm>
        </p:spPr>
        <p:txBody>
          <a:bodyPr/>
          <a:lstStyle/>
          <a:p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ADMIN LTE</a:t>
            </a:r>
            <a:endParaRPr lang="en-US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2750"/>
            <a:ext cx="9144000" cy="32575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dobe Garamond Pro" panose="02020502060506020403" pitchFamily="18" charset="0"/>
              </a:rPr>
              <a:t>I</a:t>
            </a:r>
            <a:r>
              <a:rPr lang="en-US" sz="3600" dirty="0" smtClean="0">
                <a:latin typeface="Adobe Garamond Pro" panose="02020502060506020403" pitchFamily="18" charset="0"/>
              </a:rPr>
              <a:t>s a fully responsive admin template. Based on Bootstrap 3 framework. Highly customizable and easy to use. Fits many screen resolutions from small mobile devices to large desktops. Check out the live preview now and see for yourself.</a:t>
            </a:r>
            <a:endParaRPr lang="en-US" sz="36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047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Source </a:t>
            </a:r>
            <a:endParaRPr lang="en-US" b="1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90849"/>
            <a:ext cx="11106150" cy="3186113"/>
          </a:xfrm>
        </p:spPr>
        <p:txBody>
          <a:bodyPr>
            <a:normAutofit/>
          </a:bodyPr>
          <a:lstStyle/>
          <a:p>
            <a:pPr indent="571500">
              <a:buFont typeface="Wingdings" panose="05000000000000000000" pitchFamily="2" charset="2"/>
              <a:buChar char="§"/>
            </a:pP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  <a:hlinkClick r:id="rId2"/>
              </a:rPr>
              <a:t>https://adminlte.io/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</a:p>
          <a:p>
            <a:pPr indent="0">
              <a:buNone/>
            </a:pP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     Official Website</a:t>
            </a:r>
          </a:p>
          <a:p>
            <a:pPr indent="571500">
              <a:buFont typeface="Wingdings" panose="05000000000000000000" pitchFamily="2" charset="2"/>
              <a:buChar char="§"/>
            </a:pP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  <a:hlinkClick r:id="rId3"/>
              </a:rPr>
              <a:t>https://github.com/almasaeed2010/AdminLTE/releases</a:t>
            </a:r>
            <a:endParaRPr lang="en-US" dirty="0" smtClean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  <a:p>
            <a:pPr indent="0">
              <a:buNone/>
            </a:pP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     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Rekease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New Admin LTE</a:t>
            </a:r>
          </a:p>
          <a:p>
            <a:pPr indent="571500">
              <a:buFont typeface="Wingdings" panose="05000000000000000000" pitchFamily="2" charset="2"/>
              <a:buChar char="§"/>
            </a:pP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  <a:hlinkClick r:id="rId4"/>
              </a:rPr>
              <a:t>https://github.com/almasaeed2010/AdminLTE</a:t>
            </a:r>
            <a:endParaRPr lang="en-US" dirty="0" smtClean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  <a:p>
            <a:pPr indent="0">
              <a:buNone/>
            </a:pP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     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Github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Admin LTE</a:t>
            </a:r>
            <a:endParaRPr lang="en-US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47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Step 1</a:t>
            </a:r>
            <a:endParaRPr lang="en-US" b="1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314449"/>
            <a:ext cx="10229850" cy="49047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40311" y="6034506"/>
            <a:ext cx="470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Success Install 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Codeniter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in local computer</a:t>
            </a:r>
            <a:endParaRPr lang="en-US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31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Step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" y="1500187"/>
            <a:ext cx="12180543" cy="4904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7340" y="6035837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Create asset folder on base directory </a:t>
            </a:r>
            <a:r>
              <a:rPr lang="en-US" dirty="0" err="1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C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odeIgniter</a:t>
            </a:r>
            <a:endParaRPr lang="en-US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3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Step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3211" y="6064866"/>
            <a:ext cx="790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In asset folder create folder 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css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, 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js</a:t>
            </a:r>
            <a:r>
              <a:rPr lang="en-US" dirty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 </a:t>
            </a:r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and image for save all library admin 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lte</a:t>
            </a:r>
            <a:endParaRPr lang="en-US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54" y="1394958"/>
            <a:ext cx="10170892" cy="449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Step 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6759" y="6064866"/>
            <a:ext cx="673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Create controller home in ./application/controllers/</a:t>
            </a:r>
            <a:r>
              <a:rPr lang="en-US" dirty="0" err="1" smtClean="0"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Home.php</a:t>
            </a:r>
            <a:endParaRPr lang="en-US" dirty="0"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14" y="1695450"/>
            <a:ext cx="1220848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190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Kozuka Gothic Pro B</vt:lpstr>
      <vt:lpstr>Adobe Garamond Pro</vt:lpstr>
      <vt:lpstr>Arial</vt:lpstr>
      <vt:lpstr>Calibri</vt:lpstr>
      <vt:lpstr>Calibri Light</vt:lpstr>
      <vt:lpstr>Franklin Gothic Medium Cond</vt:lpstr>
      <vt:lpstr>Wingdings</vt:lpstr>
      <vt:lpstr>Office Theme</vt:lpstr>
      <vt:lpstr>INTEGRASI  ADMIN LTE  DENGAN CODEIGNITER</vt:lpstr>
      <vt:lpstr>PowerPoint Presentation</vt:lpstr>
      <vt:lpstr>PowerPoint Presentation</vt:lpstr>
      <vt:lpstr>ADMIN LTE</vt:lpstr>
      <vt:lpstr>Source 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INTEGRASI  ADMIN LTE  DENGAN CODEIGNITER</dc:title>
  <dc:creator>Windows User</dc:creator>
  <cp:lastModifiedBy>Windows User</cp:lastModifiedBy>
  <cp:revision>32</cp:revision>
  <dcterms:created xsi:type="dcterms:W3CDTF">2018-10-09T06:54:36Z</dcterms:created>
  <dcterms:modified xsi:type="dcterms:W3CDTF">2018-10-09T07:52:32Z</dcterms:modified>
</cp:coreProperties>
</file>