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9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1E64-1D93-48EF-A94F-006503E5CD1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F25B-C655-49F4-B31A-B67F0A35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079" b="37093"/>
          <a:stretch/>
        </p:blipFill>
        <p:spPr>
          <a:xfrm>
            <a:off x="0" y="-1"/>
            <a:ext cx="1217295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4438"/>
            <a:ext cx="870585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Membuat</a:t>
            </a:r>
            <a:r>
              <a:rPr lang="en-US" b="1" dirty="0" smtClean="0"/>
              <a:t> Database &amp; </a:t>
            </a:r>
            <a:r>
              <a:rPr lang="en-US" b="1" dirty="0" err="1" smtClean="0"/>
              <a:t>Merancang</a:t>
            </a:r>
            <a:r>
              <a:rPr lang="en-US" b="1" dirty="0" smtClean="0"/>
              <a:t> </a:t>
            </a:r>
            <a:r>
              <a:rPr lang="en-US" b="1" dirty="0" err="1" smtClean="0"/>
              <a:t>Tampilan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29100"/>
            <a:ext cx="9144000" cy="158115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Jihadul</a:t>
            </a:r>
            <a:r>
              <a:rPr lang="en-US" sz="4000" dirty="0" smtClean="0"/>
              <a:t> Akbar </a:t>
            </a:r>
          </a:p>
          <a:p>
            <a:r>
              <a:rPr lang="en-US" sz="4000" dirty="0" err="1" smtClean="0"/>
              <a:t>Pertemuan</a:t>
            </a:r>
            <a:r>
              <a:rPr lang="en-US" sz="4000" dirty="0" smtClean="0"/>
              <a:t> III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3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daftar_sumber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0" y="2705100"/>
            <a:ext cx="11439400" cy="1447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99" y="4312533"/>
            <a:ext cx="4325811" cy="21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daftar_tahun</a:t>
            </a:r>
            <a:endParaRPr lang="en-US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" y="1943100"/>
            <a:ext cx="10879138" cy="146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4" y="3752066"/>
            <a:ext cx="3078194" cy="132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2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data_inventaris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0" y="1833562"/>
            <a:ext cx="11101519" cy="43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14" y="1712330"/>
            <a:ext cx="10125075" cy="49149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 smtClean="0"/>
              <a:t>Laporan</a:t>
            </a:r>
            <a:r>
              <a:rPr lang="en-US" sz="6600" dirty="0" smtClean="0"/>
              <a:t> yang </a:t>
            </a:r>
            <a:r>
              <a:rPr lang="en-US" sz="6600" smtClean="0"/>
              <a:t>diharapkan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1860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Master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 smtClean="0"/>
              <a:t>Masing</a:t>
            </a:r>
            <a:r>
              <a:rPr lang="en-US" sz="4400" dirty="0" smtClean="0"/>
              <a:t>- </a:t>
            </a:r>
            <a:r>
              <a:rPr lang="en-US" sz="4400" dirty="0" err="1" smtClean="0"/>
              <a:t>masing</a:t>
            </a:r>
            <a:r>
              <a:rPr lang="en-US" sz="4400" dirty="0" smtClean="0"/>
              <a:t> menu data master  </a:t>
            </a:r>
            <a:r>
              <a:rPr lang="en-US" sz="4400" dirty="0" err="1" smtClean="0"/>
              <a:t>buatlah</a:t>
            </a:r>
            <a:r>
              <a:rPr lang="en-US" sz="44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Form Input Data</a:t>
            </a:r>
          </a:p>
          <a:p>
            <a:pPr marL="514350" indent="-514350">
              <a:buAutoNum type="arabicPeriod"/>
            </a:pPr>
            <a:r>
              <a:rPr lang="en-US" sz="4400" dirty="0" smtClean="0"/>
              <a:t>Data </a:t>
            </a:r>
            <a:r>
              <a:rPr lang="en-US" sz="4400" dirty="0" err="1" smtClean="0"/>
              <a:t>dalam</a:t>
            </a:r>
            <a:r>
              <a:rPr lang="en-US" sz="4400" dirty="0" smtClean="0"/>
              <a:t> </a:t>
            </a:r>
            <a:r>
              <a:rPr lang="en-US" sz="4400" dirty="0" err="1" smtClean="0"/>
              <a:t>bentuk</a:t>
            </a:r>
            <a:r>
              <a:rPr lang="en-US" sz="4400" dirty="0" smtClean="0"/>
              <a:t> table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59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Membuat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Aplikasi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Inventaris</a:t>
            </a:r>
            <a:r>
              <a:rPr lang="en-US" sz="6600" b="1" dirty="0" smtClean="0"/>
              <a:t> 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 smtClean="0"/>
              <a:t>Merancang</a:t>
            </a:r>
            <a:r>
              <a:rPr lang="en-US" sz="4000" dirty="0" smtClean="0"/>
              <a:t> Database </a:t>
            </a:r>
            <a:r>
              <a:rPr lang="en-US" sz="4000" dirty="0" err="1" smtClean="0"/>
              <a:t>Inventaris</a:t>
            </a:r>
            <a:endParaRPr lang="en-US" sz="4000" dirty="0" smtClean="0"/>
          </a:p>
          <a:p>
            <a:r>
              <a:rPr lang="en-US" sz="4000" dirty="0" err="1" smtClean="0"/>
              <a:t>Membuat</a:t>
            </a:r>
            <a:r>
              <a:rPr lang="en-US" sz="4000" dirty="0" smtClean="0"/>
              <a:t> </a:t>
            </a:r>
            <a:r>
              <a:rPr lang="en-US" sz="4000" dirty="0" err="1" smtClean="0"/>
              <a:t>Tampilan</a:t>
            </a:r>
            <a:r>
              <a:rPr lang="en-US" sz="4000" dirty="0" smtClean="0"/>
              <a:t> </a:t>
            </a:r>
            <a:r>
              <a:rPr lang="en-US" sz="4000" dirty="0" err="1" smtClean="0"/>
              <a:t>Aplikasi</a:t>
            </a:r>
            <a:endParaRPr lang="en-US" sz="4000" dirty="0" smtClean="0"/>
          </a:p>
          <a:p>
            <a:r>
              <a:rPr lang="en-US" sz="4000" dirty="0" err="1" smtClean="0"/>
              <a:t>Membuat</a:t>
            </a:r>
            <a:r>
              <a:rPr lang="en-US" sz="4000" dirty="0" smtClean="0"/>
              <a:t> CRUD Data Master</a:t>
            </a:r>
          </a:p>
          <a:p>
            <a:r>
              <a:rPr lang="en-US" sz="4000" dirty="0" err="1" smtClean="0"/>
              <a:t>Transasi</a:t>
            </a:r>
            <a:r>
              <a:rPr lang="en-US" sz="4000" dirty="0" smtClean="0"/>
              <a:t> </a:t>
            </a:r>
            <a:r>
              <a:rPr lang="en-US" sz="4000" dirty="0" err="1" smtClean="0"/>
              <a:t>Inventaris</a:t>
            </a:r>
            <a:endParaRPr lang="en-US" sz="4000" dirty="0" smtClean="0"/>
          </a:p>
          <a:p>
            <a:r>
              <a:rPr lang="en-US" sz="4000" dirty="0" err="1" smtClean="0"/>
              <a:t>Membuat</a:t>
            </a:r>
            <a:r>
              <a:rPr lang="en-US" sz="4000" dirty="0" smtClean="0"/>
              <a:t> </a:t>
            </a:r>
            <a:r>
              <a:rPr lang="en-US" sz="4000" dirty="0" err="1" smtClean="0"/>
              <a:t>Laporan</a:t>
            </a: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Database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 err="1" smtClean="0"/>
              <a:t>Buat</a:t>
            </a:r>
            <a:r>
              <a:rPr lang="en-US" sz="6600" dirty="0" smtClean="0"/>
              <a:t> </a:t>
            </a:r>
            <a:r>
              <a:rPr lang="en-US" sz="6600" dirty="0" err="1" smtClean="0"/>
              <a:t>Databse</a:t>
            </a:r>
            <a:r>
              <a:rPr lang="en-US" sz="6600" dirty="0" smtClean="0"/>
              <a:t> </a:t>
            </a:r>
            <a:r>
              <a:rPr lang="en-US" sz="6600" dirty="0" err="1" smtClean="0"/>
              <a:t>dengan</a:t>
            </a:r>
            <a:r>
              <a:rPr lang="en-US" sz="6600" dirty="0" smtClean="0"/>
              <a:t> </a:t>
            </a:r>
            <a:r>
              <a:rPr lang="en-US" sz="6600" dirty="0" err="1" smtClean="0"/>
              <a:t>nama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FF0000"/>
                </a:solidFill>
              </a:rPr>
              <a:t>invku</a:t>
            </a:r>
            <a:endParaRPr lang="en-US" sz="66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4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daftar_jenis</a:t>
            </a:r>
            <a:endParaRPr lang="en-US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362200"/>
            <a:ext cx="12192000" cy="17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6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94" y="238246"/>
            <a:ext cx="7271977" cy="615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9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daftar_kondisi</a:t>
            </a:r>
            <a:endParaRPr lang="en-US" sz="6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233612"/>
            <a:ext cx="11723342" cy="1690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1" y="4015631"/>
            <a:ext cx="5724406" cy="23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3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daftar_ruang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205037"/>
            <a:ext cx="11585276" cy="2214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4587674"/>
            <a:ext cx="7691925" cy="19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3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daftar_satuan</a:t>
            </a:r>
            <a:endParaRPr lang="en-US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44" y="2514600"/>
            <a:ext cx="1166111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2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21" y="377683"/>
            <a:ext cx="3714209" cy="59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8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Membuat Database &amp; Merancang Tampilan Aplikasi</vt:lpstr>
      <vt:lpstr>Membuat Aplikasi Inventaris </vt:lpstr>
      <vt:lpstr>Database</vt:lpstr>
      <vt:lpstr>daftar_jenis</vt:lpstr>
      <vt:lpstr>PowerPoint Presentation</vt:lpstr>
      <vt:lpstr>daftar_kondisi</vt:lpstr>
      <vt:lpstr>daftar_ruang</vt:lpstr>
      <vt:lpstr>daftar_satuan</vt:lpstr>
      <vt:lpstr>PowerPoint Presentation</vt:lpstr>
      <vt:lpstr>daftar_sumber</vt:lpstr>
      <vt:lpstr>daftar_tahun</vt:lpstr>
      <vt:lpstr>data_inventaris</vt:lpstr>
      <vt:lpstr>PowerPoint Presentation</vt:lpstr>
      <vt:lpstr>Desain Tampilan</vt:lpstr>
      <vt:lpstr>PowerPoint Presentation</vt:lpstr>
      <vt:lpstr>Data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Membuat Database &amp; Merancang Tampilan Aplikasi</dc:title>
  <dc:creator>Windows User</dc:creator>
  <cp:lastModifiedBy>Windows User</cp:lastModifiedBy>
  <cp:revision>13</cp:revision>
  <dcterms:created xsi:type="dcterms:W3CDTF">2018-10-16T07:03:54Z</dcterms:created>
  <dcterms:modified xsi:type="dcterms:W3CDTF">2018-10-16T07:32:49Z</dcterms:modified>
</cp:coreProperties>
</file>