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5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853B-65D8-4E68-8D46-3609B379069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FE75-3331-4EB5-A35D-7D53B1DD7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6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853B-65D8-4E68-8D46-3609B379069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FE75-3331-4EB5-A35D-7D53B1DD7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853B-65D8-4E68-8D46-3609B379069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FE75-3331-4EB5-A35D-7D53B1DD7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2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853B-65D8-4E68-8D46-3609B379069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FE75-3331-4EB5-A35D-7D53B1DD7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0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853B-65D8-4E68-8D46-3609B379069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FE75-3331-4EB5-A35D-7D53B1DD7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8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853B-65D8-4E68-8D46-3609B379069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FE75-3331-4EB5-A35D-7D53B1DD7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7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853B-65D8-4E68-8D46-3609B379069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FE75-3331-4EB5-A35D-7D53B1DD7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4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853B-65D8-4E68-8D46-3609B379069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FE75-3331-4EB5-A35D-7D53B1DD7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6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853B-65D8-4E68-8D46-3609B379069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FE75-3331-4EB5-A35D-7D53B1DD7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9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853B-65D8-4E68-8D46-3609B379069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FE75-3331-4EB5-A35D-7D53B1DD7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853B-65D8-4E68-8D46-3609B379069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FE75-3331-4EB5-A35D-7D53B1DD7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1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853B-65D8-4E68-8D46-3609B379069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FE75-3331-4EB5-A35D-7D53B1DD7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2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</a:extLst>
          </a:blip>
          <a:srcRect b="16144"/>
          <a:stretch/>
        </p:blipFill>
        <p:spPr>
          <a:xfrm>
            <a:off x="0" y="32237"/>
            <a:ext cx="12243095" cy="6836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514" y="1723152"/>
            <a:ext cx="9956800" cy="1289277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7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Condensed" panose="020B0502040204020203" pitchFamily="34" charset="0"/>
              </a:rPr>
              <a:t>SISTEM INFORMASI GEOGRAFIS</a:t>
            </a:r>
            <a:endParaRPr lang="en-US" sz="720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4914" y="2966980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Condensed" panose="020B0502040204020203" pitchFamily="34" charset="0"/>
              </a:rPr>
              <a:t>JIHADUL AKBAR</a:t>
            </a:r>
          </a:p>
          <a:p>
            <a:r>
              <a:rPr lang="en-US" sz="36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Light Condensed" panose="020B0502040204020203" pitchFamily="34" charset="0"/>
              </a:rPr>
              <a:t>Pertemuan</a:t>
            </a:r>
            <a:r>
              <a:rPr lang="en-US" sz="3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Light Condensed" panose="020B0502040204020203" pitchFamily="34" charset="0"/>
              </a:rPr>
              <a:t> III</a:t>
            </a:r>
            <a:endParaRPr lang="en-US" sz="3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Light Condense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341" y="6070836"/>
            <a:ext cx="2967318" cy="54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6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Tujuan</a:t>
            </a:r>
            <a:r>
              <a:rPr lang="en-US" sz="6000" b="1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</a:t>
            </a:r>
            <a:endParaRPr lang="en-US" sz="6000" b="1" dirty="0"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400" b="1" dirty="0" err="1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Memahami</a:t>
            </a:r>
            <a:r>
              <a:rPr lang="en-US" sz="4400" b="1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 </a:t>
            </a:r>
            <a:r>
              <a:rPr lang="en-US" sz="4400" b="1" dirty="0" err="1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definisi</a:t>
            </a:r>
            <a:r>
              <a:rPr lang="en-US" sz="4400" b="1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 </a:t>
            </a:r>
            <a:r>
              <a:rPr lang="en-US" sz="4400" b="1" dirty="0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GIS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b="1" dirty="0" err="1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Mengetahui</a:t>
            </a:r>
            <a:r>
              <a:rPr lang="en-US" sz="4400" b="1" dirty="0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 </a:t>
            </a:r>
            <a:r>
              <a:rPr lang="en-US" sz="4400" b="1" dirty="0" err="1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bidang-bidang</a:t>
            </a:r>
            <a:r>
              <a:rPr lang="en-US" sz="4400" b="1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 </a:t>
            </a:r>
            <a:r>
              <a:rPr lang="en-US" sz="4400" b="1" dirty="0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GIS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b="1" dirty="0" err="1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Memberikan</a:t>
            </a:r>
            <a:r>
              <a:rPr lang="en-US" sz="4400" b="1" dirty="0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 </a:t>
            </a:r>
            <a:r>
              <a:rPr lang="en-US" sz="4400" b="1" dirty="0" err="1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gambaran</a:t>
            </a:r>
            <a:r>
              <a:rPr lang="en-US" sz="4400" b="1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 </a:t>
            </a:r>
            <a:r>
              <a:rPr lang="en-US" sz="4400" b="1" dirty="0" err="1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aplikasi</a:t>
            </a:r>
            <a:r>
              <a:rPr lang="en-US" sz="4400" b="1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 yang </a:t>
            </a:r>
            <a:r>
              <a:rPr lang="en-US" sz="4400" b="1" dirty="0" err="1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relevan</a:t>
            </a:r>
            <a:r>
              <a:rPr lang="en-US" sz="4400" b="1" dirty="0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 </a:t>
            </a:r>
            <a:endParaRPr lang="en-US" sz="4400" b="1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1468"/>
          <a:stretch/>
        </p:blipFill>
        <p:spPr>
          <a:xfrm>
            <a:off x="0" y="4779236"/>
            <a:ext cx="12192000" cy="207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Isu</a:t>
            </a:r>
            <a:endParaRPr lang="en-US" sz="6000" b="1" dirty="0"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Digunakan</a:t>
            </a:r>
            <a:r>
              <a:rPr lang="en-US" dirty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</a:t>
            </a:r>
            <a:r>
              <a:rPr lang="en-US" dirty="0" err="1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untuk</a:t>
            </a:r>
            <a:r>
              <a:rPr lang="en-US" dirty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</a:t>
            </a:r>
            <a:r>
              <a:rPr lang="en-US" dirty="0" err="1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Tugas</a:t>
            </a:r>
            <a:r>
              <a:rPr lang="en-US" dirty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</a:t>
            </a:r>
            <a:r>
              <a:rPr lang="en-US" dirty="0" err="1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Akhir</a:t>
            </a:r>
            <a:r>
              <a:rPr lang="en-US" dirty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/</a:t>
            </a:r>
            <a:r>
              <a:rPr lang="en-US" dirty="0" err="1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Skripsi</a:t>
            </a:r>
            <a:endParaRPr lang="en-US" dirty="0" smtClean="0"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Hampir</a:t>
            </a:r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</a:t>
            </a:r>
            <a:r>
              <a:rPr lang="en-US" dirty="0" err="1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semua</a:t>
            </a:r>
            <a:r>
              <a:rPr lang="en-US" dirty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</a:t>
            </a:r>
            <a:r>
              <a:rPr lang="en-US" dirty="0" err="1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proyek</a:t>
            </a:r>
            <a:r>
              <a:rPr lang="en-US" dirty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</a:t>
            </a:r>
            <a:r>
              <a:rPr lang="en-US" dirty="0" err="1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sudah</a:t>
            </a:r>
            <a:r>
              <a:rPr lang="en-US" dirty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</a:t>
            </a:r>
            <a:r>
              <a:rPr lang="en-US" dirty="0" err="1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mulai</a:t>
            </a:r>
            <a:r>
              <a:rPr lang="en-US" dirty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</a:t>
            </a:r>
            <a:r>
              <a:rPr lang="en-US" dirty="0" err="1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menambahkan</a:t>
            </a:r>
            <a:r>
              <a:rPr lang="en-US" dirty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</a:t>
            </a:r>
            <a:r>
              <a:rPr lang="en-US" dirty="0" err="1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modul</a:t>
            </a:r>
            <a:r>
              <a:rPr lang="en-US" dirty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</a:t>
            </a:r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GIS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Semakin</a:t>
            </a:r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</a:t>
            </a:r>
            <a:r>
              <a:rPr lang="en-US" dirty="0" err="1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mudah</a:t>
            </a:r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</a:t>
            </a:r>
            <a:r>
              <a:rPr lang="en-US" dirty="0" err="1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dengan</a:t>
            </a:r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Google Map API</a:t>
            </a:r>
            <a:r>
              <a:rPr lang="en-US" sz="4400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b="1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1468"/>
          <a:stretch/>
        </p:blipFill>
        <p:spPr>
          <a:xfrm>
            <a:off x="0" y="4779236"/>
            <a:ext cx="12192000" cy="207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Kozuka Gothic Pro B</vt:lpstr>
      <vt:lpstr>Kozuka Gothic Pro M</vt:lpstr>
      <vt:lpstr>Arial</vt:lpstr>
      <vt:lpstr>Bahnschrift Condensed</vt:lpstr>
      <vt:lpstr>Bahnschrift SemiLight Condensed</vt:lpstr>
      <vt:lpstr>Calibri</vt:lpstr>
      <vt:lpstr>Calibri Light</vt:lpstr>
      <vt:lpstr>Office Theme</vt:lpstr>
      <vt:lpstr>SISTEM INFORMASI GEOGRAFIS</vt:lpstr>
      <vt:lpstr>Tujuan </vt:lpstr>
      <vt:lpstr>Isu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GEOGRAFIS</dc:title>
  <dc:creator>Windows User</dc:creator>
  <cp:lastModifiedBy>Windows User</cp:lastModifiedBy>
  <cp:revision>10</cp:revision>
  <dcterms:created xsi:type="dcterms:W3CDTF">2018-10-10T09:05:14Z</dcterms:created>
  <dcterms:modified xsi:type="dcterms:W3CDTF">2018-10-10T09:22:54Z</dcterms:modified>
</cp:coreProperties>
</file>